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7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35FAB4-3CC5-4E6F-ACFC-DD93ECE5E3A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ECF866-C49A-4159-8362-D12B089A7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Правила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безопасного поведения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на дорогах и улице.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572140"/>
            <a:ext cx="4552952" cy="9144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Учитель МАОУ «</a:t>
            </a:r>
            <a:r>
              <a:rPr lang="ru-RU" dirty="0" smtClean="0"/>
              <a:t>Курманаевская СОШ»</a:t>
            </a:r>
          </a:p>
          <a:p>
            <a:pPr algn="r"/>
            <a:r>
              <a:rPr lang="ru-RU" dirty="0" smtClean="0"/>
              <a:t>Логинова </a:t>
            </a:r>
            <a:r>
              <a:rPr lang="ru-RU" dirty="0" smtClean="0"/>
              <a:t>Татьяна </a:t>
            </a:r>
            <a:r>
              <a:rPr lang="ru-RU" dirty="0" smtClean="0"/>
              <a:t>Вячеславна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Переходите    улицу   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только в специально  отведённых    местах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</a:rPr>
              <a:t>пешеходному переходу </a:t>
            </a:r>
            <a:r>
              <a:rPr lang="ru-RU" sz="2800" b="1" dirty="0" smtClean="0">
                <a:solidFill>
                  <a:srgbClr val="7030A0"/>
                </a:solidFill>
              </a:rPr>
              <a:t>или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</a:rPr>
              <a:t>зелёный сигнал светофора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000372"/>
            <a:ext cx="4191000" cy="3286126"/>
          </a:xfrm>
        </p:spPr>
      </p:pic>
      <p:pic>
        <p:nvPicPr>
          <p:cNvPr id="6" name="Содержимое 5" descr="1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000372"/>
            <a:ext cx="4343400" cy="32575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286388"/>
            <a:ext cx="8610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Играть на проезжей части строго </a:t>
            </a:r>
            <a:r>
              <a:rPr lang="ru-RU" sz="4400" b="1" dirty="0" smtClean="0">
                <a:solidFill>
                  <a:srgbClr val="C00000"/>
                </a:solidFill>
              </a:rPr>
              <a:t>запрещено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Если нет оборудованного пешеходного перехода, дорогу следует переходить под прямым углом, предварительно убедившись в отсутствии транспорта с левой и правой стороны.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857232"/>
            <a:ext cx="4292241" cy="639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Если нет пешеходного тротуара, идите по обочине дороги навстречу движению транспорта.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Так вы сможете видеть приближающиеся машины.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111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7" y="2643182"/>
            <a:ext cx="3357587" cy="2286016"/>
          </a:xfrm>
        </p:spPr>
      </p:pic>
      <p:pic>
        <p:nvPicPr>
          <p:cNvPr id="10" name="Содержимое 9" descr="1111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643182"/>
            <a:ext cx="3030417" cy="23574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Кататься</a:t>
            </a:r>
            <a:r>
              <a:rPr lang="ru-RU" dirty="0" smtClean="0">
                <a:solidFill>
                  <a:srgbClr val="7030A0"/>
                </a:solidFill>
              </a:rPr>
              <a:t> на велосипеде можно только </a:t>
            </a:r>
            <a:r>
              <a:rPr lang="ru-RU" dirty="0" smtClean="0">
                <a:solidFill>
                  <a:srgbClr val="C00000"/>
                </a:solidFill>
              </a:rPr>
              <a:t>во дворах и парках.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Управлять велосипедом на проезжей части разрешается с </a:t>
            </a:r>
            <a:r>
              <a:rPr lang="ru-RU" b="1" dirty="0" smtClean="0">
                <a:solidFill>
                  <a:srgbClr val="C00000"/>
                </a:solidFill>
              </a:rPr>
              <a:t>14 лет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1111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071810"/>
            <a:ext cx="5384976" cy="35789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 движении вдоль проезжей дороги в вечернее время и при плохой видимости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7244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3200" dirty="0" smtClean="0"/>
              <a:t>необходимо сделать себя </a:t>
            </a:r>
            <a:r>
              <a:rPr lang="ru-RU" sz="3200" dirty="0" smtClean="0">
                <a:solidFill>
                  <a:srgbClr val="C00000"/>
                </a:solidFill>
              </a:rPr>
              <a:t>заметным</a:t>
            </a:r>
            <a:r>
              <a:rPr lang="ru-RU" sz="3200" dirty="0" smtClean="0"/>
              <a:t>;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носите </a:t>
            </a:r>
            <a:r>
              <a:rPr lang="ru-RU" sz="3200" dirty="0" smtClean="0">
                <a:solidFill>
                  <a:srgbClr val="C00000"/>
                </a:solidFill>
              </a:rPr>
              <a:t>светлую одежду</a:t>
            </a:r>
            <a:r>
              <a:rPr lang="ru-RU" sz="3200" dirty="0" smtClean="0"/>
              <a:t>, оборудованную </a:t>
            </a:r>
            <a:r>
              <a:rPr lang="ru-RU" sz="3200" dirty="0" smtClean="0">
                <a:solidFill>
                  <a:srgbClr val="C00000"/>
                </a:solidFill>
              </a:rPr>
              <a:t>светоотражателями</a:t>
            </a:r>
            <a:r>
              <a:rPr lang="ru-RU" sz="3200" dirty="0" smtClean="0"/>
              <a:t>;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 включите </a:t>
            </a:r>
            <a:r>
              <a:rPr lang="ru-RU" sz="3200" dirty="0" smtClean="0">
                <a:solidFill>
                  <a:srgbClr val="C00000"/>
                </a:solidFill>
              </a:rPr>
              <a:t>фонарик</a:t>
            </a:r>
            <a:r>
              <a:rPr lang="ru-RU" sz="3200" dirty="0" smtClean="0"/>
              <a:t>, телефон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111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4600"/>
            <a:ext cx="4343400" cy="2895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11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6781"/>
            <a:ext cx="8858312" cy="661836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104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Правила  безопасного поведения  на дорогах и улице.</vt:lpstr>
      <vt:lpstr>Переходите    улицу     только в специально  отведённых    местах  по пешеходному переходу или  на зелёный сигнал светофора</vt:lpstr>
      <vt:lpstr>Играть на проезжей части строго запрещено!</vt:lpstr>
      <vt:lpstr>Кататься на велосипеде можно только во дворах и парках.   Управлять велосипедом на проезжей части разрешается с 14 лет.</vt:lpstr>
      <vt:lpstr>При движении вдоль проезжей дороги в вечернее время и при плохой видимости</vt:lpstr>
      <vt:lpstr>Слайд 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безопасного поведения  на дорогах и улице.</dc:title>
  <dc:creator>1</dc:creator>
  <cp:lastModifiedBy>1</cp:lastModifiedBy>
  <cp:revision>7</cp:revision>
  <dcterms:created xsi:type="dcterms:W3CDTF">2020-06-07T12:19:11Z</dcterms:created>
  <dcterms:modified xsi:type="dcterms:W3CDTF">2020-06-07T13:03:11Z</dcterms:modified>
</cp:coreProperties>
</file>