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83" r:id="rId2"/>
  </p:sldMasterIdLst>
  <p:sldIdLst>
    <p:sldId id="256" r:id="rId3"/>
    <p:sldId id="257" r:id="rId4"/>
    <p:sldId id="275" r:id="rId5"/>
    <p:sldId id="282" r:id="rId6"/>
    <p:sldId id="259" r:id="rId7"/>
    <p:sldId id="260" r:id="rId8"/>
    <p:sldId id="284" r:id="rId9"/>
    <p:sldId id="258" r:id="rId10"/>
    <p:sldId id="274" r:id="rId11"/>
    <p:sldId id="264" r:id="rId12"/>
    <p:sldId id="261" r:id="rId13"/>
    <p:sldId id="285" r:id="rId14"/>
    <p:sldId id="286" r:id="rId15"/>
    <p:sldId id="263" r:id="rId16"/>
    <p:sldId id="276" r:id="rId17"/>
    <p:sldId id="278" r:id="rId18"/>
    <p:sldId id="279" r:id="rId19"/>
    <p:sldId id="277" r:id="rId20"/>
    <p:sldId id="268" r:id="rId21"/>
    <p:sldId id="272" r:id="rId22"/>
    <p:sldId id="265" r:id="rId23"/>
    <p:sldId id="266" r:id="rId24"/>
    <p:sldId id="287" r:id="rId25"/>
    <p:sldId id="288" r:id="rId26"/>
    <p:sldId id="267" r:id="rId27"/>
    <p:sldId id="281" r:id="rId28"/>
    <p:sldId id="280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6" d="100"/>
          <a:sy n="66" d="100"/>
        </p:scale>
        <p:origin x="-2316" y="-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403BA14-4FD4-4BCE-8CFC-1AC92EA46A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99FB5-AA39-4580-9739-7CB70F4EDF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13688-34D8-4B04-92DA-5BDAC7EF2F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3413" y="798513"/>
            <a:ext cx="7542213" cy="6029325"/>
            <a:chOff x="-384" y="480"/>
            <a:chExt cx="4751" cy="3798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19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33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/>
                  <a:ahLst/>
                  <a:cxnLst>
                    <a:cxn ang="0">
                      <a:pos x="502" y="1990"/>
                    </a:cxn>
                    <a:cxn ang="0">
                      <a:pos x="186" y="1474"/>
                    </a:cxn>
                    <a:cxn ang="0">
                      <a:pos x="66" y="1169"/>
                    </a:cxn>
                    <a:cxn ang="0">
                      <a:pos x="12" y="875"/>
                    </a:cxn>
                    <a:cxn ang="0">
                      <a:pos x="18" y="611"/>
                    </a:cxn>
                    <a:cxn ang="0">
                      <a:pos x="84" y="389"/>
                    </a:cxn>
                    <a:cxn ang="0">
                      <a:pos x="209" y="216"/>
                    </a:cxn>
                    <a:cxn ang="0">
                      <a:pos x="508" y="42"/>
                    </a:cxn>
                    <a:cxn ang="0">
                      <a:pos x="891" y="6"/>
                    </a:cxn>
                    <a:cxn ang="0">
                      <a:pos x="1334" y="102"/>
                    </a:cxn>
                    <a:cxn ang="0">
                      <a:pos x="1806" y="324"/>
                    </a:cxn>
                    <a:cxn ang="0">
                      <a:pos x="2272" y="659"/>
                    </a:cxn>
                    <a:cxn ang="0">
                      <a:pos x="2769" y="1187"/>
                    </a:cxn>
                    <a:cxn ang="0">
                      <a:pos x="3085" y="1702"/>
                    </a:cxn>
                    <a:cxn ang="0">
                      <a:pos x="3205" y="2008"/>
                    </a:cxn>
                    <a:cxn ang="0">
                      <a:pos x="3259" y="2302"/>
                    </a:cxn>
                    <a:cxn ang="0">
                      <a:pos x="3253" y="2565"/>
                    </a:cxn>
                    <a:cxn ang="0">
                      <a:pos x="3187" y="2781"/>
                    </a:cxn>
                    <a:cxn ang="0">
                      <a:pos x="3068" y="2961"/>
                    </a:cxn>
                    <a:cxn ang="0">
                      <a:pos x="2918" y="3075"/>
                    </a:cxn>
                    <a:cxn ang="0">
                      <a:pos x="3068" y="2967"/>
                    </a:cxn>
                    <a:cxn ang="0">
                      <a:pos x="3193" y="2787"/>
                    </a:cxn>
                    <a:cxn ang="0">
                      <a:pos x="3259" y="2565"/>
                    </a:cxn>
                    <a:cxn ang="0">
                      <a:pos x="3265" y="2302"/>
                    </a:cxn>
                    <a:cxn ang="0">
                      <a:pos x="3211" y="2008"/>
                    </a:cxn>
                    <a:cxn ang="0">
                      <a:pos x="3091" y="1702"/>
                    </a:cxn>
                    <a:cxn ang="0">
                      <a:pos x="2775" y="1181"/>
                    </a:cxn>
                    <a:cxn ang="0">
                      <a:pos x="2278" y="653"/>
                    </a:cxn>
                    <a:cxn ang="0">
                      <a:pos x="1806" y="318"/>
                    </a:cxn>
                    <a:cxn ang="0">
                      <a:pos x="1334" y="96"/>
                    </a:cxn>
                    <a:cxn ang="0">
                      <a:pos x="891" y="0"/>
                    </a:cxn>
                    <a:cxn ang="0">
                      <a:pos x="502" y="36"/>
                    </a:cxn>
                    <a:cxn ang="0">
                      <a:pos x="204" y="210"/>
                    </a:cxn>
                    <a:cxn ang="0">
                      <a:pos x="78" y="389"/>
                    </a:cxn>
                    <a:cxn ang="0">
                      <a:pos x="12" y="611"/>
                    </a:cxn>
                    <a:cxn ang="0">
                      <a:pos x="6" y="875"/>
                    </a:cxn>
                    <a:cxn ang="0">
                      <a:pos x="60" y="1169"/>
                    </a:cxn>
                    <a:cxn ang="0">
                      <a:pos x="180" y="1474"/>
                    </a:cxn>
                    <a:cxn ang="0">
                      <a:pos x="353" y="1786"/>
                    </a:cxn>
                    <a:cxn ang="0">
                      <a:pos x="849" y="2380"/>
                    </a:cxn>
                    <a:cxn ang="0">
                      <a:pos x="1244" y="2709"/>
                    </a:cxn>
                    <a:cxn ang="0">
                      <a:pos x="1656" y="2961"/>
                    </a:cxn>
                    <a:cxn ang="0">
                      <a:pos x="1937" y="3075"/>
                    </a:cxn>
                    <a:cxn ang="0">
                      <a:pos x="1525" y="2889"/>
                    </a:cxn>
                    <a:cxn ang="0">
                      <a:pos x="1118" y="2607"/>
                    </a:cxn>
                    <a:cxn ang="0">
                      <a:pos x="849" y="2380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grpSp>
              <p:nvGrpSpPr>
                <p:cNvPr id="34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35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/>
                    <a:ahLst/>
                    <a:cxnLst>
                      <a:cxn ang="0">
                        <a:pos x="3946" y="2860"/>
                      </a:cxn>
                      <a:cxn ang="0">
                        <a:pos x="3910" y="2614"/>
                      </a:cxn>
                      <a:cxn ang="0">
                        <a:pos x="3839" y="2368"/>
                      </a:cxn>
                      <a:cxn ang="0">
                        <a:pos x="3731" y="2110"/>
                      </a:cxn>
                      <a:cxn ang="0">
                        <a:pos x="3593" y="1853"/>
                      </a:cxn>
                      <a:cxn ang="0">
                        <a:pos x="3432" y="1595"/>
                      </a:cxn>
                      <a:cxn ang="0">
                        <a:pos x="3241" y="1343"/>
                      </a:cxn>
                      <a:cxn ang="0">
                        <a:pos x="3025" y="1103"/>
                      </a:cxn>
                      <a:cxn ang="0">
                        <a:pos x="2721" y="815"/>
                      </a:cxn>
                      <a:cxn ang="0">
                        <a:pos x="2332" y="522"/>
                      </a:cxn>
                      <a:cxn ang="0">
                        <a:pos x="1943" y="288"/>
                      </a:cxn>
                      <a:cxn ang="0">
                        <a:pos x="1555" y="126"/>
                      </a:cxn>
                      <a:cxn ang="0">
                        <a:pos x="1184" y="24"/>
                      </a:cxn>
                      <a:cxn ang="0">
                        <a:pos x="837" y="0"/>
                      </a:cxn>
                      <a:cxn ang="0">
                        <a:pos x="526" y="48"/>
                      </a:cxn>
                      <a:cxn ang="0">
                        <a:pos x="263" y="174"/>
                      </a:cxn>
                      <a:cxn ang="0">
                        <a:pos x="114" y="312"/>
                      </a:cxn>
                      <a:cxn ang="0">
                        <a:pos x="0" y="486"/>
                      </a:cxn>
                      <a:cxn ang="0">
                        <a:pos x="72" y="372"/>
                      </a:cxn>
                      <a:cxn ang="0">
                        <a:pos x="269" y="174"/>
                      </a:cxn>
                      <a:cxn ang="0">
                        <a:pos x="526" y="48"/>
                      </a:cxn>
                      <a:cxn ang="0">
                        <a:pos x="837" y="6"/>
                      </a:cxn>
                      <a:cxn ang="0">
                        <a:pos x="1184" y="30"/>
                      </a:cxn>
                      <a:cxn ang="0">
                        <a:pos x="1555" y="132"/>
                      </a:cxn>
                      <a:cxn ang="0">
                        <a:pos x="1943" y="294"/>
                      </a:cxn>
                      <a:cxn ang="0">
                        <a:pos x="2332" y="528"/>
                      </a:cxn>
                      <a:cxn ang="0">
                        <a:pos x="2715" y="821"/>
                      </a:cxn>
                      <a:cxn ang="0">
                        <a:pos x="3127" y="1223"/>
                      </a:cxn>
                      <a:cxn ang="0">
                        <a:pos x="3336" y="1469"/>
                      </a:cxn>
                      <a:cxn ang="0">
                        <a:pos x="3510" y="1727"/>
                      </a:cxn>
                      <a:cxn ang="0">
                        <a:pos x="3665" y="1984"/>
                      </a:cxn>
                      <a:cxn ang="0">
                        <a:pos x="3785" y="2236"/>
                      </a:cxn>
                      <a:cxn ang="0">
                        <a:pos x="3875" y="2494"/>
                      </a:cxn>
                      <a:cxn ang="0">
                        <a:pos x="3934" y="2740"/>
                      </a:cxn>
                      <a:cxn ang="0">
                        <a:pos x="3952" y="2973"/>
                      </a:cxn>
                      <a:cxn ang="0">
                        <a:pos x="3922" y="3255"/>
                      </a:cxn>
                      <a:cxn ang="0">
                        <a:pos x="3833" y="3501"/>
                      </a:cxn>
                      <a:cxn ang="0">
                        <a:pos x="3886" y="3387"/>
                      </a:cxn>
                      <a:cxn ang="0">
                        <a:pos x="3946" y="3123"/>
                      </a:cxn>
                      <a:cxn ang="0">
                        <a:pos x="3952" y="2973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6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/>
                    <a:ahLst/>
                    <a:cxnLst>
                      <a:cxn ang="0">
                        <a:pos x="676" y="2416"/>
                      </a:cxn>
                      <a:cxn ang="0">
                        <a:pos x="419" y="2062"/>
                      </a:cxn>
                      <a:cxn ang="0">
                        <a:pos x="215" y="1703"/>
                      </a:cxn>
                      <a:cxn ang="0">
                        <a:pos x="78" y="1343"/>
                      </a:cxn>
                      <a:cxn ang="0">
                        <a:pos x="12" y="1001"/>
                      </a:cxn>
                      <a:cxn ang="0">
                        <a:pos x="18" y="701"/>
                      </a:cxn>
                      <a:cxn ang="0">
                        <a:pos x="96" y="450"/>
                      </a:cxn>
                      <a:cxn ang="0">
                        <a:pos x="239" y="246"/>
                      </a:cxn>
                      <a:cxn ang="0">
                        <a:pos x="580" y="48"/>
                      </a:cxn>
                      <a:cxn ang="0">
                        <a:pos x="1028" y="6"/>
                      </a:cxn>
                      <a:cxn ang="0">
                        <a:pos x="1543" y="120"/>
                      </a:cxn>
                      <a:cxn ang="0">
                        <a:pos x="2087" y="378"/>
                      </a:cxn>
                      <a:cxn ang="0">
                        <a:pos x="2631" y="773"/>
                      </a:cxn>
                      <a:cxn ang="0">
                        <a:pos x="3115" y="1265"/>
                      </a:cxn>
                      <a:cxn ang="0">
                        <a:pos x="3378" y="1625"/>
                      </a:cxn>
                      <a:cxn ang="0">
                        <a:pos x="3582" y="1984"/>
                      </a:cxn>
                      <a:cxn ang="0">
                        <a:pos x="3719" y="2344"/>
                      </a:cxn>
                      <a:cxn ang="0">
                        <a:pos x="3785" y="2686"/>
                      </a:cxn>
                      <a:cxn ang="0">
                        <a:pos x="3749" y="3105"/>
                      </a:cxn>
                      <a:cxn ang="0">
                        <a:pos x="3629" y="3363"/>
                      </a:cxn>
                      <a:cxn ang="0">
                        <a:pos x="3779" y="2967"/>
                      </a:cxn>
                      <a:cxn ang="0">
                        <a:pos x="3791" y="2794"/>
                      </a:cxn>
                      <a:cxn ang="0">
                        <a:pos x="3749" y="2458"/>
                      </a:cxn>
                      <a:cxn ang="0">
                        <a:pos x="3635" y="2104"/>
                      </a:cxn>
                      <a:cxn ang="0">
                        <a:pos x="3456" y="1739"/>
                      </a:cxn>
                      <a:cxn ang="0">
                        <a:pos x="3211" y="1385"/>
                      </a:cxn>
                      <a:cxn ang="0">
                        <a:pos x="2804" y="929"/>
                      </a:cxn>
                      <a:cxn ang="0">
                        <a:pos x="2272" y="492"/>
                      </a:cxn>
                      <a:cxn ang="0">
                        <a:pos x="1722" y="192"/>
                      </a:cxn>
                      <a:cxn ang="0">
                        <a:pos x="1190" y="24"/>
                      </a:cxn>
                      <a:cxn ang="0">
                        <a:pos x="717" y="12"/>
                      </a:cxn>
                      <a:cxn ang="0">
                        <a:pos x="335" y="162"/>
                      </a:cxn>
                      <a:cxn ang="0">
                        <a:pos x="132" y="378"/>
                      </a:cxn>
                      <a:cxn ang="0">
                        <a:pos x="36" y="612"/>
                      </a:cxn>
                      <a:cxn ang="0">
                        <a:pos x="0" y="893"/>
                      </a:cxn>
                      <a:cxn ang="0">
                        <a:pos x="42" y="1229"/>
                      </a:cxn>
                      <a:cxn ang="0">
                        <a:pos x="161" y="1583"/>
                      </a:cxn>
                      <a:cxn ang="0">
                        <a:pos x="341" y="1942"/>
                      </a:cxn>
                      <a:cxn ang="0">
                        <a:pos x="580" y="2302"/>
                      </a:cxn>
                      <a:cxn ang="0">
                        <a:pos x="987" y="2758"/>
                      </a:cxn>
                      <a:cxn ang="0">
                        <a:pos x="1596" y="3237"/>
                      </a:cxn>
                      <a:cxn ang="0">
                        <a:pos x="1596" y="3237"/>
                      </a:cxn>
                      <a:cxn ang="0">
                        <a:pos x="993" y="2758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7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/>
                    <a:ahLst/>
                    <a:cxnLst>
                      <a:cxn ang="0">
                        <a:pos x="538" y="2146"/>
                      </a:cxn>
                      <a:cxn ang="0">
                        <a:pos x="317" y="1816"/>
                      </a:cxn>
                      <a:cxn ang="0">
                        <a:pos x="149" y="1481"/>
                      </a:cxn>
                      <a:cxn ang="0">
                        <a:pos x="41" y="1151"/>
                      </a:cxn>
                      <a:cxn ang="0">
                        <a:pos x="0" y="839"/>
                      </a:cxn>
                      <a:cxn ang="0">
                        <a:pos x="30" y="575"/>
                      </a:cxn>
                      <a:cxn ang="0">
                        <a:pos x="125" y="354"/>
                      </a:cxn>
                      <a:cxn ang="0">
                        <a:pos x="317" y="150"/>
                      </a:cxn>
                      <a:cxn ang="0">
                        <a:pos x="669" y="12"/>
                      </a:cxn>
                      <a:cxn ang="0">
                        <a:pos x="1112" y="24"/>
                      </a:cxn>
                      <a:cxn ang="0">
                        <a:pos x="1608" y="174"/>
                      </a:cxn>
                      <a:cxn ang="0">
                        <a:pos x="2116" y="456"/>
                      </a:cxn>
                      <a:cxn ang="0">
                        <a:pos x="2613" y="857"/>
                      </a:cxn>
                      <a:cxn ang="0">
                        <a:pos x="3073" y="1391"/>
                      </a:cxn>
                      <a:cxn ang="0">
                        <a:pos x="3276" y="1726"/>
                      </a:cxn>
                      <a:cxn ang="0">
                        <a:pos x="3426" y="2062"/>
                      </a:cxn>
                      <a:cxn ang="0">
                        <a:pos x="3509" y="2386"/>
                      </a:cxn>
                      <a:cxn ang="0">
                        <a:pos x="3521" y="2680"/>
                      </a:cxn>
                      <a:cxn ang="0">
                        <a:pos x="3474" y="2931"/>
                      </a:cxn>
                      <a:cxn ang="0">
                        <a:pos x="3360" y="3141"/>
                      </a:cxn>
                      <a:cxn ang="0">
                        <a:pos x="3282" y="3225"/>
                      </a:cxn>
                      <a:cxn ang="0">
                        <a:pos x="3312" y="3201"/>
                      </a:cxn>
                      <a:cxn ang="0">
                        <a:pos x="3444" y="3009"/>
                      </a:cxn>
                      <a:cxn ang="0">
                        <a:pos x="3515" y="2769"/>
                      </a:cxn>
                      <a:cxn ang="0">
                        <a:pos x="3521" y="2488"/>
                      </a:cxn>
                      <a:cxn ang="0">
                        <a:pos x="3462" y="2170"/>
                      </a:cxn>
                      <a:cxn ang="0">
                        <a:pos x="3336" y="1834"/>
                      </a:cxn>
                      <a:cxn ang="0">
                        <a:pos x="3145" y="1499"/>
                      </a:cxn>
                      <a:cxn ang="0">
                        <a:pos x="2816" y="1061"/>
                      </a:cxn>
                      <a:cxn ang="0">
                        <a:pos x="2284" y="575"/>
                      </a:cxn>
                      <a:cxn ang="0">
                        <a:pos x="1775" y="252"/>
                      </a:cxn>
                      <a:cxn ang="0">
                        <a:pos x="1273" y="60"/>
                      </a:cxn>
                      <a:cxn ang="0">
                        <a:pos x="807" y="0"/>
                      </a:cxn>
                      <a:cxn ang="0">
                        <a:pos x="418" y="84"/>
                      </a:cxn>
                      <a:cxn ang="0">
                        <a:pos x="167" y="288"/>
                      </a:cxn>
                      <a:cxn ang="0">
                        <a:pos x="53" y="498"/>
                      </a:cxn>
                      <a:cxn ang="0">
                        <a:pos x="0" y="749"/>
                      </a:cxn>
                      <a:cxn ang="0">
                        <a:pos x="18" y="1043"/>
                      </a:cxn>
                      <a:cxn ang="0">
                        <a:pos x="101" y="1373"/>
                      </a:cxn>
                      <a:cxn ang="0">
                        <a:pos x="251" y="1708"/>
                      </a:cxn>
                      <a:cxn ang="0">
                        <a:pos x="454" y="2038"/>
                      </a:cxn>
                      <a:cxn ang="0">
                        <a:pos x="914" y="2572"/>
                      </a:cxn>
                      <a:cxn ang="0">
                        <a:pos x="1255" y="2865"/>
                      </a:cxn>
                      <a:cxn ang="0">
                        <a:pos x="1608" y="3099"/>
                      </a:cxn>
                      <a:cxn ang="0">
                        <a:pos x="1853" y="3225"/>
                      </a:cxn>
                      <a:cxn ang="0">
                        <a:pos x="1494" y="3027"/>
                      </a:cxn>
                      <a:cxn ang="0">
                        <a:pos x="1142" y="2769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grpSp>
                <p:nvGrpSpPr>
                  <p:cNvPr id="38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39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/>
                      <a:ahLst/>
                      <a:cxnLst>
                        <a:cxn ang="0">
                          <a:pos x="4245" y="3237"/>
                        </a:cxn>
                        <a:cxn ang="0">
                          <a:pos x="4203" y="2961"/>
                        </a:cxn>
                        <a:cxn ang="0">
                          <a:pos x="4120" y="2679"/>
                        </a:cxn>
                        <a:cxn ang="0">
                          <a:pos x="4000" y="2391"/>
                        </a:cxn>
                        <a:cxn ang="0">
                          <a:pos x="3845" y="2098"/>
                        </a:cxn>
                        <a:cxn ang="0">
                          <a:pos x="3659" y="1810"/>
                        </a:cxn>
                        <a:cxn ang="0">
                          <a:pos x="3438" y="1528"/>
                        </a:cxn>
                        <a:cxn ang="0">
                          <a:pos x="3193" y="1252"/>
                        </a:cxn>
                        <a:cxn ang="0">
                          <a:pos x="2858" y="935"/>
                        </a:cxn>
                        <a:cxn ang="0">
                          <a:pos x="2434" y="605"/>
                        </a:cxn>
                        <a:cxn ang="0">
                          <a:pos x="1991" y="341"/>
                        </a:cxn>
                        <a:cxn ang="0">
                          <a:pos x="1549" y="143"/>
                        </a:cxn>
                        <a:cxn ang="0">
                          <a:pos x="1124" y="35"/>
                        </a:cxn>
                        <a:cxn ang="0">
                          <a:pos x="741" y="0"/>
                        </a:cxn>
                        <a:cxn ang="0">
                          <a:pos x="401" y="47"/>
                        </a:cxn>
                        <a:cxn ang="0">
                          <a:pos x="120" y="173"/>
                        </a:cxn>
                        <a:cxn ang="0">
                          <a:pos x="0" y="269"/>
                        </a:cxn>
                        <a:cxn ang="0">
                          <a:pos x="263" y="101"/>
                        </a:cxn>
                        <a:cxn ang="0">
                          <a:pos x="586" y="18"/>
                        </a:cxn>
                        <a:cxn ang="0">
                          <a:pos x="957" y="18"/>
                        </a:cxn>
                        <a:cxn ang="0">
                          <a:pos x="1357" y="95"/>
                        </a:cxn>
                        <a:cxn ang="0">
                          <a:pos x="1782" y="245"/>
                        </a:cxn>
                        <a:cxn ang="0">
                          <a:pos x="2212" y="467"/>
                        </a:cxn>
                        <a:cxn ang="0">
                          <a:pos x="2643" y="761"/>
                        </a:cxn>
                        <a:cxn ang="0">
                          <a:pos x="3061" y="1120"/>
                        </a:cxn>
                        <a:cxn ang="0">
                          <a:pos x="3318" y="1390"/>
                        </a:cxn>
                        <a:cxn ang="0">
                          <a:pos x="3552" y="1666"/>
                        </a:cxn>
                        <a:cxn ang="0">
                          <a:pos x="3755" y="1954"/>
                        </a:cxn>
                        <a:cxn ang="0">
                          <a:pos x="3922" y="2247"/>
                        </a:cxn>
                        <a:cxn ang="0">
                          <a:pos x="4060" y="2535"/>
                        </a:cxn>
                        <a:cxn ang="0">
                          <a:pos x="4162" y="2823"/>
                        </a:cxn>
                        <a:cxn ang="0">
                          <a:pos x="4221" y="3105"/>
                        </a:cxn>
                        <a:cxn ang="0">
                          <a:pos x="4245" y="3368"/>
                        </a:cxn>
                        <a:cxn ang="0">
                          <a:pos x="4233" y="3590"/>
                        </a:cxn>
                        <a:cxn ang="0">
                          <a:pos x="4185" y="3794"/>
                        </a:cxn>
                        <a:cxn ang="0">
                          <a:pos x="4215" y="3692"/>
                        </a:cxn>
                        <a:cxn ang="0">
                          <a:pos x="4245" y="3482"/>
                        </a:cxn>
                        <a:cxn ang="0">
                          <a:pos x="4251" y="3368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grpSp>
                  <p:nvGrpSpPr>
                    <p:cNvPr id="40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41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61" y="186"/>
                          </a:cxn>
                          <a:cxn ang="0">
                            <a:pos x="442" y="54"/>
                          </a:cxn>
                          <a:cxn ang="0">
                            <a:pos x="771" y="6"/>
                          </a:cxn>
                          <a:cxn ang="0">
                            <a:pos x="1136" y="36"/>
                          </a:cxn>
                          <a:cxn ang="0">
                            <a:pos x="1537" y="144"/>
                          </a:cxn>
                          <a:cxn ang="0">
                            <a:pos x="1949" y="324"/>
                          </a:cxn>
                          <a:cxn ang="0">
                            <a:pos x="2368" y="570"/>
                          </a:cxn>
                          <a:cxn ang="0">
                            <a:pos x="2780" y="888"/>
                          </a:cxn>
                          <a:cxn ang="0">
                            <a:pos x="3103" y="1193"/>
                          </a:cxn>
                          <a:cxn ang="0">
                            <a:pos x="3336" y="1451"/>
                          </a:cxn>
                          <a:cxn ang="0">
                            <a:pos x="3540" y="1721"/>
                          </a:cxn>
                          <a:cxn ang="0">
                            <a:pos x="3719" y="1997"/>
                          </a:cxn>
                          <a:cxn ang="0">
                            <a:pos x="3863" y="2272"/>
                          </a:cxn>
                          <a:cxn ang="0">
                            <a:pos x="3976" y="2548"/>
                          </a:cxn>
                          <a:cxn ang="0">
                            <a:pos x="4060" y="2818"/>
                          </a:cxn>
                          <a:cxn ang="0">
                            <a:pos x="4102" y="3070"/>
                          </a:cxn>
                          <a:cxn ang="0">
                            <a:pos x="4102" y="3321"/>
                          </a:cxn>
                          <a:cxn ang="0">
                            <a:pos x="4060" y="3549"/>
                          </a:cxn>
                          <a:cxn ang="0">
                            <a:pos x="4030" y="3657"/>
                          </a:cxn>
                          <a:cxn ang="0">
                            <a:pos x="4090" y="3447"/>
                          </a:cxn>
                          <a:cxn ang="0">
                            <a:pos x="4108" y="3213"/>
                          </a:cxn>
                          <a:cxn ang="0">
                            <a:pos x="4102" y="3070"/>
                          </a:cxn>
                          <a:cxn ang="0">
                            <a:pos x="4060" y="2812"/>
                          </a:cxn>
                          <a:cxn ang="0">
                            <a:pos x="3982" y="2548"/>
                          </a:cxn>
                          <a:cxn ang="0">
                            <a:pos x="3869" y="2272"/>
                          </a:cxn>
                          <a:cxn ang="0">
                            <a:pos x="3725" y="1997"/>
                          </a:cxn>
                          <a:cxn ang="0">
                            <a:pos x="3546" y="1721"/>
                          </a:cxn>
                          <a:cxn ang="0">
                            <a:pos x="3342" y="1451"/>
                          </a:cxn>
                          <a:cxn ang="0">
                            <a:pos x="3109" y="1187"/>
                          </a:cxn>
                          <a:cxn ang="0">
                            <a:pos x="2792" y="888"/>
                          </a:cxn>
                          <a:cxn ang="0">
                            <a:pos x="2386" y="576"/>
                          </a:cxn>
                          <a:cxn ang="0">
                            <a:pos x="1967" y="330"/>
                          </a:cxn>
                          <a:cxn ang="0">
                            <a:pos x="1543" y="144"/>
                          </a:cxn>
                          <a:cxn ang="0">
                            <a:pos x="1130" y="30"/>
                          </a:cxn>
                          <a:cxn ang="0">
                            <a:pos x="753" y="0"/>
                          </a:cxn>
                          <a:cxn ang="0">
                            <a:pos x="431" y="54"/>
                          </a:cxn>
                          <a:cxn ang="0">
                            <a:pos x="161" y="186"/>
                          </a:cxn>
                          <a:cxn ang="0">
                            <a:pos x="24" y="306"/>
                          </a:cxn>
                          <a:cxn ang="0">
                            <a:pos x="0" y="336"/>
                          </a:cxn>
                          <a:cxn ang="0">
                            <a:pos x="48" y="282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ru-RU"/>
                      </a:p>
                    </p:txBody>
                  </p:sp>
                  <p:grpSp>
                    <p:nvGrpSpPr>
                      <p:cNvPr id="42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43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44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45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46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47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48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49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1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2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3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4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5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6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7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8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9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60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61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62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63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64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65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66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67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68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69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70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71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72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73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74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75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76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77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78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909" y="1264"/>
                            </a:cxn>
                            <a:cxn ang="0">
                              <a:pos x="1058" y="1402"/>
                            </a:cxn>
                            <a:cxn ang="0">
                              <a:pos x="1214" y="1528"/>
                            </a:cxn>
                            <a:cxn ang="0">
                              <a:pos x="1369" y="1654"/>
                            </a:cxn>
                            <a:cxn ang="0">
                              <a:pos x="1531" y="1768"/>
                            </a:cxn>
                            <a:cxn ang="0">
                              <a:pos x="1537" y="1768"/>
                            </a:cxn>
                            <a:cxn ang="0">
                              <a:pos x="1375" y="1654"/>
                            </a:cxn>
                            <a:cxn ang="0">
                              <a:pos x="1220" y="1534"/>
                            </a:cxn>
                            <a:cxn ang="0">
                              <a:pos x="1064" y="1402"/>
                            </a:cxn>
                            <a:cxn ang="0">
                              <a:pos x="915" y="1258"/>
                            </a:cxn>
                            <a:cxn ang="0">
                              <a:pos x="765" y="1115"/>
                            </a:cxn>
                            <a:cxn ang="0">
                              <a:pos x="628" y="959"/>
                            </a:cxn>
                            <a:cxn ang="0">
                              <a:pos x="496" y="803"/>
                            </a:cxn>
                            <a:cxn ang="0">
                              <a:pos x="377" y="647"/>
                            </a:cxn>
                            <a:cxn ang="0">
                              <a:pos x="269" y="485"/>
                            </a:cxn>
                            <a:cxn ang="0">
                              <a:pos x="167" y="323"/>
                            </a:cxn>
                            <a:cxn ang="0">
                              <a:pos x="78" y="161"/>
                            </a:cxn>
                            <a:cxn ang="0">
                              <a:pos x="0" y="0"/>
                            </a:cxn>
                            <a:cxn ang="0">
                              <a:pos x="0" y="12"/>
                            </a:cxn>
                            <a:cxn ang="0">
                              <a:pos x="78" y="173"/>
                            </a:cxn>
                            <a:cxn ang="0">
                              <a:pos x="167" y="335"/>
                            </a:cxn>
                            <a:cxn ang="0">
                              <a:pos x="269" y="491"/>
                            </a:cxn>
                            <a:cxn ang="0">
                              <a:pos x="377" y="653"/>
                            </a:cxn>
                            <a:cxn ang="0">
                              <a:pos x="496" y="809"/>
                            </a:cxn>
                            <a:cxn ang="0">
                              <a:pos x="628" y="965"/>
                            </a:cxn>
                            <a:cxn ang="0">
                              <a:pos x="765" y="1121"/>
                            </a:cxn>
                            <a:cxn ang="0">
                              <a:pos x="909" y="1264"/>
                            </a:cxn>
                            <a:cxn ang="0">
                              <a:pos x="909" y="1264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grpSp>
                      <p:nvGrpSpPr>
                        <p:cNvPr id="79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116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6" y="2870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  <p:sp>
                        <p:nvSpPr>
                          <p:cNvPr id="117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  <p:sp>
                        <p:nvSpPr>
                          <p:cNvPr id="118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  <p:sp>
                        <p:nvSpPr>
                          <p:cNvPr id="119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  <p:sp>
                        <p:nvSpPr>
                          <p:cNvPr id="120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5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  <p:sp>
                        <p:nvSpPr>
                          <p:cNvPr id="121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  <p:sp>
                        <p:nvSpPr>
                          <p:cNvPr id="122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7" y="1866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  <p:sp>
                        <p:nvSpPr>
                          <p:cNvPr id="123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  <p:sp>
                        <p:nvSpPr>
                          <p:cNvPr id="124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99" y="1537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  <p:sp>
                        <p:nvSpPr>
                          <p:cNvPr id="125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4" y="1358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  <p:sp>
                        <p:nvSpPr>
                          <p:cNvPr id="126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  <p:sp>
                        <p:nvSpPr>
                          <p:cNvPr id="127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8" y="1003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</p:grpSp>
                    <p:sp>
                      <p:nvSpPr>
                        <p:cNvPr id="80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81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82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83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84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85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86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87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88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89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90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91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92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93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94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95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96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97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98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99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100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101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102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103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104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105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106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107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108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109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110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111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112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113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114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115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20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21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grpSp>
              <p:nvGrpSpPr>
                <p:cNvPr id="23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24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5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/>
                    <a:ahLst/>
                    <a:cxnLst>
                      <a:cxn ang="0">
                        <a:pos x="1006" y="1102"/>
                      </a:cxn>
                      <a:cxn ang="0">
                        <a:pos x="696" y="823"/>
                      </a:cxn>
                      <a:cxn ang="0">
                        <a:pos x="333" y="447"/>
                      </a:cxn>
                      <a:cxn ang="0">
                        <a:pos x="51" y="7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7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8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9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0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1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2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</p:grpSp>
        </p:grpSp>
        <p:grpSp>
          <p:nvGrpSpPr>
            <p:cNvPr id="6" name="Group 113"/>
            <p:cNvGrpSpPr>
              <a:grpSpLocks/>
            </p:cNvGrpSpPr>
            <p:nvPr userDrawn="1"/>
          </p:nvGrpSpPr>
          <p:grpSpPr bwMode="auto">
            <a:xfrm>
              <a:off x="16" y="1322"/>
              <a:ext cx="3325" cy="2952"/>
              <a:chOff x="16" y="1322"/>
              <a:chExt cx="3325" cy="2952"/>
            </a:xfrm>
          </p:grpSpPr>
          <p:sp>
            <p:nvSpPr>
              <p:cNvPr id="7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/>
                <a:ahLst/>
                <a:cxnLst>
                  <a:cxn ang="0">
                    <a:pos x="873" y="1150"/>
                  </a:cxn>
                  <a:cxn ang="0">
                    <a:pos x="741" y="1019"/>
                  </a:cxn>
                  <a:cxn ang="0">
                    <a:pos x="610" y="875"/>
                  </a:cxn>
                  <a:cxn ang="0">
                    <a:pos x="490" y="737"/>
                  </a:cxn>
                  <a:cxn ang="0">
                    <a:pos x="377" y="593"/>
                  </a:cxn>
                  <a:cxn ang="0">
                    <a:pos x="275" y="443"/>
                  </a:cxn>
                  <a:cxn ang="0">
                    <a:pos x="173" y="299"/>
                  </a:cxn>
                  <a:cxn ang="0">
                    <a:pos x="84" y="149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84" y="155"/>
                  </a:cxn>
                  <a:cxn ang="0">
                    <a:pos x="173" y="305"/>
                  </a:cxn>
                  <a:cxn ang="0">
                    <a:pos x="269" y="449"/>
                  </a:cxn>
                  <a:cxn ang="0">
                    <a:pos x="377" y="593"/>
                  </a:cxn>
                  <a:cxn ang="0">
                    <a:pos x="490" y="737"/>
                  </a:cxn>
                  <a:cxn ang="0">
                    <a:pos x="610" y="881"/>
                  </a:cxn>
                  <a:cxn ang="0">
                    <a:pos x="735" y="1019"/>
                  </a:cxn>
                  <a:cxn ang="0">
                    <a:pos x="873" y="1150"/>
                  </a:cxn>
                  <a:cxn ang="0">
                    <a:pos x="1010" y="1276"/>
                  </a:cxn>
                  <a:cxn ang="0">
                    <a:pos x="1148" y="1396"/>
                  </a:cxn>
                  <a:cxn ang="0">
                    <a:pos x="1286" y="1510"/>
                  </a:cxn>
                  <a:cxn ang="0">
                    <a:pos x="1429" y="1618"/>
                  </a:cxn>
                  <a:cxn ang="0">
                    <a:pos x="1435" y="1618"/>
                  </a:cxn>
                  <a:cxn ang="0">
                    <a:pos x="1292" y="1510"/>
                  </a:cxn>
                  <a:cxn ang="0">
                    <a:pos x="1154" y="1396"/>
                  </a:cxn>
                  <a:cxn ang="0">
                    <a:pos x="1010" y="1276"/>
                  </a:cxn>
                  <a:cxn ang="0">
                    <a:pos x="873" y="1150"/>
                  </a:cxn>
                  <a:cxn ang="0">
                    <a:pos x="873" y="1150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/>
                <a:ahLst/>
                <a:cxnLst>
                  <a:cxn ang="0">
                    <a:pos x="957" y="1463"/>
                  </a:cxn>
                  <a:cxn ang="0">
                    <a:pos x="789" y="1289"/>
                  </a:cxn>
                  <a:cxn ang="0">
                    <a:pos x="634" y="1115"/>
                  </a:cxn>
                  <a:cxn ang="0">
                    <a:pos x="490" y="929"/>
                  </a:cxn>
                  <a:cxn ang="0">
                    <a:pos x="365" y="743"/>
                  </a:cxn>
                  <a:cxn ang="0">
                    <a:pos x="251" y="557"/>
                  </a:cxn>
                  <a:cxn ang="0">
                    <a:pos x="149" y="372"/>
                  </a:cxn>
                  <a:cxn ang="0">
                    <a:pos x="66" y="186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6" y="198"/>
                  </a:cxn>
                  <a:cxn ang="0">
                    <a:pos x="149" y="384"/>
                  </a:cxn>
                  <a:cxn ang="0">
                    <a:pos x="251" y="569"/>
                  </a:cxn>
                  <a:cxn ang="0">
                    <a:pos x="365" y="755"/>
                  </a:cxn>
                  <a:cxn ang="0">
                    <a:pos x="490" y="935"/>
                  </a:cxn>
                  <a:cxn ang="0">
                    <a:pos x="634" y="1115"/>
                  </a:cxn>
                  <a:cxn ang="0">
                    <a:pos x="789" y="1295"/>
                  </a:cxn>
                  <a:cxn ang="0">
                    <a:pos x="957" y="1463"/>
                  </a:cxn>
                  <a:cxn ang="0">
                    <a:pos x="1130" y="1618"/>
                  </a:cxn>
                  <a:cxn ang="0">
                    <a:pos x="1303" y="1762"/>
                  </a:cxn>
                  <a:cxn ang="0">
                    <a:pos x="1483" y="1894"/>
                  </a:cxn>
                  <a:cxn ang="0">
                    <a:pos x="1662" y="2014"/>
                  </a:cxn>
                  <a:cxn ang="0">
                    <a:pos x="1668" y="2014"/>
                  </a:cxn>
                  <a:cxn ang="0">
                    <a:pos x="1483" y="1894"/>
                  </a:cxn>
                  <a:cxn ang="0">
                    <a:pos x="1303" y="1762"/>
                  </a:cxn>
                  <a:cxn ang="0">
                    <a:pos x="1130" y="1618"/>
                  </a:cxn>
                  <a:cxn ang="0">
                    <a:pos x="957" y="1463"/>
                  </a:cxn>
                  <a:cxn ang="0">
                    <a:pos x="957" y="1463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8" y="2695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3" name="Group 120"/>
              <p:cNvGrpSpPr>
                <a:grpSpLocks noChangeAspect="1"/>
              </p:cNvGrpSpPr>
              <p:nvPr/>
            </p:nvGrpSpPr>
            <p:grpSpPr bwMode="auto">
              <a:xfrm>
                <a:off x="3062" y="1322"/>
                <a:ext cx="261" cy="298"/>
                <a:chOff x="3042" y="1265"/>
                <a:chExt cx="367" cy="424"/>
              </a:xfrm>
            </p:grpSpPr>
            <p:sp>
              <p:nvSpPr>
                <p:cNvPr id="14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1" y="1468"/>
                  <a:ext cx="282" cy="16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5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5"/>
                  <a:ext cx="226" cy="222"/>
                </a:xfrm>
                <a:custGeom>
                  <a:avLst/>
                  <a:gdLst/>
                  <a:ahLst/>
                  <a:cxnLst>
                    <a:cxn ang="0">
                      <a:pos x="227" y="134"/>
                    </a:cxn>
                    <a:cxn ang="0">
                      <a:pos x="203" y="144"/>
                    </a:cxn>
                    <a:cxn ang="0">
                      <a:pos x="179" y="138"/>
                    </a:cxn>
                    <a:cxn ang="0">
                      <a:pos x="149" y="126"/>
                    </a:cxn>
                    <a:cxn ang="0">
                      <a:pos x="126" y="102"/>
                    </a:cxn>
                    <a:cxn ang="0">
                      <a:pos x="102" y="72"/>
                    </a:cxn>
                    <a:cxn ang="0">
                      <a:pos x="84" y="48"/>
                    </a:cxn>
                    <a:cxn ang="0">
                      <a:pos x="78" y="24"/>
                    </a:cxn>
                    <a:cxn ang="0">
                      <a:pos x="84" y="0"/>
                    </a:cxn>
                    <a:cxn ang="0">
                      <a:pos x="84" y="0"/>
                    </a:cxn>
                    <a:cxn ang="0">
                      <a:pos x="78" y="0"/>
                    </a:cxn>
                    <a:cxn ang="0">
                      <a:pos x="18" y="60"/>
                    </a:cxn>
                    <a:cxn ang="0">
                      <a:pos x="0" y="90"/>
                    </a:cxn>
                    <a:cxn ang="0">
                      <a:pos x="0" y="120"/>
                    </a:cxn>
                    <a:cxn ang="0">
                      <a:pos x="12" y="156"/>
                    </a:cxn>
                    <a:cxn ang="0">
                      <a:pos x="36" y="192"/>
                    </a:cxn>
                    <a:cxn ang="0">
                      <a:pos x="66" y="216"/>
                    </a:cxn>
                    <a:cxn ang="0">
                      <a:pos x="96" y="222"/>
                    </a:cxn>
                    <a:cxn ang="0">
                      <a:pos x="126" y="222"/>
                    </a:cxn>
                    <a:cxn ang="0">
                      <a:pos x="155" y="210"/>
                    </a:cxn>
                    <a:cxn ang="0">
                      <a:pos x="227" y="138"/>
                    </a:cxn>
                    <a:cxn ang="0">
                      <a:pos x="227" y="134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5" y="1365"/>
                  <a:ext cx="162" cy="155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7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1" cy="198"/>
                </a:xfrm>
                <a:custGeom>
                  <a:avLst/>
                  <a:gdLst/>
                  <a:ahLst/>
                  <a:cxnLst>
                    <a:cxn ang="0">
                      <a:pos x="179" y="18"/>
                    </a:cxn>
                    <a:cxn ang="0">
                      <a:pos x="197" y="48"/>
                    </a:cxn>
                    <a:cxn ang="0">
                      <a:pos x="203" y="60"/>
                    </a:cxn>
                    <a:cxn ang="0">
                      <a:pos x="197" y="66"/>
                    </a:cxn>
                    <a:cxn ang="0">
                      <a:pos x="65" y="192"/>
                    </a:cxn>
                    <a:cxn ang="0">
                      <a:pos x="59" y="198"/>
                    </a:cxn>
                    <a:cxn ang="0">
                      <a:pos x="47" y="192"/>
                    </a:cxn>
                    <a:cxn ang="0">
                      <a:pos x="17" y="174"/>
                    </a:cxn>
                    <a:cxn ang="0">
                      <a:pos x="0" y="150"/>
                    </a:cxn>
                    <a:cxn ang="0">
                      <a:pos x="0" y="126"/>
                    </a:cxn>
                    <a:cxn ang="0">
                      <a:pos x="131" y="0"/>
                    </a:cxn>
                    <a:cxn ang="0">
                      <a:pos x="155" y="0"/>
                    </a:cxn>
                    <a:cxn ang="0">
                      <a:pos x="179" y="18"/>
                    </a:cxn>
                    <a:cxn ang="0">
                      <a:pos x="179" y="18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8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51326" name="Rectangle 12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973263"/>
          </a:xfrm>
        </p:spPr>
        <p:txBody>
          <a:bodyPr/>
          <a:lstStyle>
            <a:lvl1pPr>
              <a:defRPr sz="51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327" name="Rectangle 1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28" name="Rectangle 12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/>
            </a:pPr>
            <a:fld id="{90D1E4CE-288E-44C3-B499-BF4253804AD2}" type="datetimeFigureOut">
              <a:rPr lang="ru-RU"/>
              <a:pPr>
                <a:defRPr/>
              </a:pPr>
              <a:t>22.09.2017</a:t>
            </a:fld>
            <a:endParaRPr lang="ru-RU"/>
          </a:p>
        </p:txBody>
      </p:sp>
      <p:sp>
        <p:nvSpPr>
          <p:cNvPr id="129" name="Rectangle 12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0" name="Rectangle 13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/>
            </a:pPr>
            <a:fld id="{A3274286-B225-45F8-910E-5ACAC946B6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FAAB2-E8EC-4CD7-A749-CDC05E58EBC5}" type="datetimeFigureOut">
              <a:rPr lang="ru-RU"/>
              <a:pPr>
                <a:defRPr/>
              </a:pPr>
              <a:t>22.09.2017</a:t>
            </a:fld>
            <a:endParaRPr lang="ru-RU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0426D-6ED2-47FA-AA05-FB45F5F5F0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F2EB2-557C-424D-8D63-A49530547580}" type="datetimeFigureOut">
              <a:rPr lang="ru-RU"/>
              <a:pPr>
                <a:defRPr/>
              </a:pPr>
              <a:t>22.09.2017</a:t>
            </a:fld>
            <a:endParaRPr lang="ru-RU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1DA64-6511-44C0-88F1-2186850070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ED4D5-7D15-4B67-93FF-143422826F1A}" type="datetimeFigureOut">
              <a:rPr lang="ru-RU"/>
              <a:pPr>
                <a:defRPr/>
              </a:pPr>
              <a:t>22.09.2017</a:t>
            </a:fld>
            <a:endParaRPr lang="ru-RU"/>
          </a:p>
        </p:txBody>
      </p:sp>
      <p:sp>
        <p:nvSpPr>
          <p:cNvPr id="6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CB697-112E-4CC2-8805-803BDB016E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F4C13-6081-4912-AEC3-923AC16E0858}" type="datetimeFigureOut">
              <a:rPr lang="ru-RU"/>
              <a:pPr>
                <a:defRPr/>
              </a:pPr>
              <a:t>22.09.2017</a:t>
            </a:fld>
            <a:endParaRPr lang="ru-RU"/>
          </a:p>
        </p:txBody>
      </p:sp>
      <p:sp>
        <p:nvSpPr>
          <p:cNvPr id="8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F18DE-1B6F-455B-A7E9-834E65602A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FB809-C9F8-4E9D-8056-F5135C2AA31A}" type="datetimeFigureOut">
              <a:rPr lang="ru-RU"/>
              <a:pPr>
                <a:defRPr/>
              </a:pPr>
              <a:t>22.09.2017</a:t>
            </a:fld>
            <a:endParaRPr lang="ru-RU"/>
          </a:p>
        </p:txBody>
      </p:sp>
      <p:sp>
        <p:nvSpPr>
          <p:cNvPr id="4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68CEF-F7AF-4F4C-AE6A-2033116199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E38CD-8D56-4CD6-8AA9-8B08D6DA5753}" type="datetimeFigureOut">
              <a:rPr lang="ru-RU"/>
              <a:pPr>
                <a:defRPr/>
              </a:pPr>
              <a:t>22.09.2017</a:t>
            </a:fld>
            <a:endParaRPr lang="ru-RU"/>
          </a:p>
        </p:txBody>
      </p:sp>
      <p:sp>
        <p:nvSpPr>
          <p:cNvPr id="3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03E23-23BA-4C13-AA65-EFE9B05744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DE511-911A-4C96-807B-C6BE4E791AD4}" type="datetimeFigureOut">
              <a:rPr lang="ru-RU"/>
              <a:pPr>
                <a:defRPr/>
              </a:pPr>
              <a:t>22.09.2017</a:t>
            </a:fld>
            <a:endParaRPr lang="ru-RU"/>
          </a:p>
        </p:txBody>
      </p:sp>
      <p:sp>
        <p:nvSpPr>
          <p:cNvPr id="6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B6CB5-8A81-43B9-B54E-5CC56FB7B3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8F2F5-E0ED-477C-B310-B16B445624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F0850-EDA3-435C-8E85-B0EA94A072E8}" type="datetimeFigureOut">
              <a:rPr lang="ru-RU"/>
              <a:pPr>
                <a:defRPr/>
              </a:pPr>
              <a:t>22.09.2017</a:t>
            </a:fld>
            <a:endParaRPr lang="ru-RU"/>
          </a:p>
        </p:txBody>
      </p:sp>
      <p:sp>
        <p:nvSpPr>
          <p:cNvPr id="6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C7A92-8345-4C70-9B99-CE5D150D32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81F33-C58B-4C1B-9326-11423CD7BFB6}" type="datetimeFigureOut">
              <a:rPr lang="ru-RU"/>
              <a:pPr>
                <a:defRPr/>
              </a:pPr>
              <a:t>22.09.2017</a:t>
            </a:fld>
            <a:endParaRPr lang="ru-RU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6D831-E875-4CE4-911A-01F6D32BF9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57D4A-9012-4FCB-8C18-D3F34984E23B}" type="datetimeFigureOut">
              <a:rPr lang="ru-RU"/>
              <a:pPr>
                <a:defRPr/>
              </a:pPr>
              <a:t>22.09.2017</a:t>
            </a:fld>
            <a:endParaRPr lang="ru-RU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054B2-E73B-4469-8439-7EE362BDB7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71A13-50EA-4733-88FB-209F8FAFD0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FBF20-7C53-45BB-945F-1C4A8E4F6D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CDD03FA-06A3-44EB-BBED-92F9728C9A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E1A37-473B-4375-A350-06C532643F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1BEA1-69A4-49EF-8E3D-C503EA2716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F5D5D-070F-4274-A91C-45D22D6B6F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A7713-B730-4652-892D-5ABD996891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E073C73F-AC25-4136-8E9D-7DDE404B7B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43" r:id="rId2"/>
    <p:sldLayoutId id="2147483842" r:id="rId3"/>
    <p:sldLayoutId id="2147483841" r:id="rId4"/>
    <p:sldLayoutId id="2147483855" r:id="rId5"/>
    <p:sldLayoutId id="2147483856" r:id="rId6"/>
    <p:sldLayoutId id="2147483840" r:id="rId7"/>
    <p:sldLayoutId id="2147483839" r:id="rId8"/>
    <p:sldLayoutId id="2147483838" r:id="rId9"/>
    <p:sldLayoutId id="2147483837" r:id="rId10"/>
    <p:sldLayoutId id="214748383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-609600" y="762000"/>
            <a:ext cx="7542213" cy="6029325"/>
            <a:chOff x="-384" y="480"/>
            <a:chExt cx="4751" cy="3798"/>
          </a:xfrm>
        </p:grpSpPr>
        <p:grpSp>
          <p:nvGrpSpPr>
            <p:cNvPr id="2056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2070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50181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/>
                  <a:ahLst/>
                  <a:cxnLst>
                    <a:cxn ang="0">
                      <a:pos x="502" y="1990"/>
                    </a:cxn>
                    <a:cxn ang="0">
                      <a:pos x="186" y="1474"/>
                    </a:cxn>
                    <a:cxn ang="0">
                      <a:pos x="66" y="1169"/>
                    </a:cxn>
                    <a:cxn ang="0">
                      <a:pos x="12" y="875"/>
                    </a:cxn>
                    <a:cxn ang="0">
                      <a:pos x="18" y="611"/>
                    </a:cxn>
                    <a:cxn ang="0">
                      <a:pos x="84" y="389"/>
                    </a:cxn>
                    <a:cxn ang="0">
                      <a:pos x="209" y="216"/>
                    </a:cxn>
                    <a:cxn ang="0">
                      <a:pos x="508" y="42"/>
                    </a:cxn>
                    <a:cxn ang="0">
                      <a:pos x="891" y="6"/>
                    </a:cxn>
                    <a:cxn ang="0">
                      <a:pos x="1334" y="102"/>
                    </a:cxn>
                    <a:cxn ang="0">
                      <a:pos x="1806" y="324"/>
                    </a:cxn>
                    <a:cxn ang="0">
                      <a:pos x="2272" y="659"/>
                    </a:cxn>
                    <a:cxn ang="0">
                      <a:pos x="2769" y="1187"/>
                    </a:cxn>
                    <a:cxn ang="0">
                      <a:pos x="3085" y="1702"/>
                    </a:cxn>
                    <a:cxn ang="0">
                      <a:pos x="3205" y="2008"/>
                    </a:cxn>
                    <a:cxn ang="0">
                      <a:pos x="3259" y="2302"/>
                    </a:cxn>
                    <a:cxn ang="0">
                      <a:pos x="3253" y="2565"/>
                    </a:cxn>
                    <a:cxn ang="0">
                      <a:pos x="3187" y="2781"/>
                    </a:cxn>
                    <a:cxn ang="0">
                      <a:pos x="3068" y="2961"/>
                    </a:cxn>
                    <a:cxn ang="0">
                      <a:pos x="2918" y="3075"/>
                    </a:cxn>
                    <a:cxn ang="0">
                      <a:pos x="3068" y="2967"/>
                    </a:cxn>
                    <a:cxn ang="0">
                      <a:pos x="3193" y="2787"/>
                    </a:cxn>
                    <a:cxn ang="0">
                      <a:pos x="3259" y="2565"/>
                    </a:cxn>
                    <a:cxn ang="0">
                      <a:pos x="3265" y="2302"/>
                    </a:cxn>
                    <a:cxn ang="0">
                      <a:pos x="3211" y="2008"/>
                    </a:cxn>
                    <a:cxn ang="0">
                      <a:pos x="3091" y="1702"/>
                    </a:cxn>
                    <a:cxn ang="0">
                      <a:pos x="2775" y="1181"/>
                    </a:cxn>
                    <a:cxn ang="0">
                      <a:pos x="2278" y="653"/>
                    </a:cxn>
                    <a:cxn ang="0">
                      <a:pos x="1806" y="318"/>
                    </a:cxn>
                    <a:cxn ang="0">
                      <a:pos x="1334" y="96"/>
                    </a:cxn>
                    <a:cxn ang="0">
                      <a:pos x="891" y="0"/>
                    </a:cxn>
                    <a:cxn ang="0">
                      <a:pos x="502" y="36"/>
                    </a:cxn>
                    <a:cxn ang="0">
                      <a:pos x="204" y="210"/>
                    </a:cxn>
                    <a:cxn ang="0">
                      <a:pos x="78" y="389"/>
                    </a:cxn>
                    <a:cxn ang="0">
                      <a:pos x="12" y="611"/>
                    </a:cxn>
                    <a:cxn ang="0">
                      <a:pos x="6" y="875"/>
                    </a:cxn>
                    <a:cxn ang="0">
                      <a:pos x="60" y="1169"/>
                    </a:cxn>
                    <a:cxn ang="0">
                      <a:pos x="180" y="1474"/>
                    </a:cxn>
                    <a:cxn ang="0">
                      <a:pos x="353" y="1786"/>
                    </a:cxn>
                    <a:cxn ang="0">
                      <a:pos x="849" y="2380"/>
                    </a:cxn>
                    <a:cxn ang="0">
                      <a:pos x="1244" y="2709"/>
                    </a:cxn>
                    <a:cxn ang="0">
                      <a:pos x="1656" y="2961"/>
                    </a:cxn>
                    <a:cxn ang="0">
                      <a:pos x="1937" y="3075"/>
                    </a:cxn>
                    <a:cxn ang="0">
                      <a:pos x="1525" y="2889"/>
                    </a:cxn>
                    <a:cxn ang="0">
                      <a:pos x="1118" y="2607"/>
                    </a:cxn>
                    <a:cxn ang="0">
                      <a:pos x="849" y="2380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grpSp>
              <p:nvGrpSpPr>
                <p:cNvPr id="2085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50183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/>
                    <a:ahLst/>
                    <a:cxnLst>
                      <a:cxn ang="0">
                        <a:pos x="3946" y="2860"/>
                      </a:cxn>
                      <a:cxn ang="0">
                        <a:pos x="3910" y="2614"/>
                      </a:cxn>
                      <a:cxn ang="0">
                        <a:pos x="3839" y="2368"/>
                      </a:cxn>
                      <a:cxn ang="0">
                        <a:pos x="3731" y="2110"/>
                      </a:cxn>
                      <a:cxn ang="0">
                        <a:pos x="3593" y="1853"/>
                      </a:cxn>
                      <a:cxn ang="0">
                        <a:pos x="3432" y="1595"/>
                      </a:cxn>
                      <a:cxn ang="0">
                        <a:pos x="3241" y="1343"/>
                      </a:cxn>
                      <a:cxn ang="0">
                        <a:pos x="3025" y="1103"/>
                      </a:cxn>
                      <a:cxn ang="0">
                        <a:pos x="2721" y="815"/>
                      </a:cxn>
                      <a:cxn ang="0">
                        <a:pos x="2332" y="522"/>
                      </a:cxn>
                      <a:cxn ang="0">
                        <a:pos x="1943" y="288"/>
                      </a:cxn>
                      <a:cxn ang="0">
                        <a:pos x="1555" y="126"/>
                      </a:cxn>
                      <a:cxn ang="0">
                        <a:pos x="1184" y="24"/>
                      </a:cxn>
                      <a:cxn ang="0">
                        <a:pos x="837" y="0"/>
                      </a:cxn>
                      <a:cxn ang="0">
                        <a:pos x="526" y="48"/>
                      </a:cxn>
                      <a:cxn ang="0">
                        <a:pos x="263" y="174"/>
                      </a:cxn>
                      <a:cxn ang="0">
                        <a:pos x="114" y="312"/>
                      </a:cxn>
                      <a:cxn ang="0">
                        <a:pos x="0" y="486"/>
                      </a:cxn>
                      <a:cxn ang="0">
                        <a:pos x="72" y="372"/>
                      </a:cxn>
                      <a:cxn ang="0">
                        <a:pos x="269" y="174"/>
                      </a:cxn>
                      <a:cxn ang="0">
                        <a:pos x="526" y="48"/>
                      </a:cxn>
                      <a:cxn ang="0">
                        <a:pos x="837" y="6"/>
                      </a:cxn>
                      <a:cxn ang="0">
                        <a:pos x="1184" y="30"/>
                      </a:cxn>
                      <a:cxn ang="0">
                        <a:pos x="1555" y="132"/>
                      </a:cxn>
                      <a:cxn ang="0">
                        <a:pos x="1943" y="294"/>
                      </a:cxn>
                      <a:cxn ang="0">
                        <a:pos x="2332" y="528"/>
                      </a:cxn>
                      <a:cxn ang="0">
                        <a:pos x="2715" y="821"/>
                      </a:cxn>
                      <a:cxn ang="0">
                        <a:pos x="3127" y="1223"/>
                      </a:cxn>
                      <a:cxn ang="0">
                        <a:pos x="3336" y="1469"/>
                      </a:cxn>
                      <a:cxn ang="0">
                        <a:pos x="3510" y="1727"/>
                      </a:cxn>
                      <a:cxn ang="0">
                        <a:pos x="3665" y="1984"/>
                      </a:cxn>
                      <a:cxn ang="0">
                        <a:pos x="3785" y="2236"/>
                      </a:cxn>
                      <a:cxn ang="0">
                        <a:pos x="3875" y="2494"/>
                      </a:cxn>
                      <a:cxn ang="0">
                        <a:pos x="3934" y="2740"/>
                      </a:cxn>
                      <a:cxn ang="0">
                        <a:pos x="3952" y="2973"/>
                      </a:cxn>
                      <a:cxn ang="0">
                        <a:pos x="3922" y="3255"/>
                      </a:cxn>
                      <a:cxn ang="0">
                        <a:pos x="3833" y="3501"/>
                      </a:cxn>
                      <a:cxn ang="0">
                        <a:pos x="3886" y="3387"/>
                      </a:cxn>
                      <a:cxn ang="0">
                        <a:pos x="3946" y="3123"/>
                      </a:cxn>
                      <a:cxn ang="0">
                        <a:pos x="3952" y="2973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0184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/>
                    <a:ahLst/>
                    <a:cxnLst>
                      <a:cxn ang="0">
                        <a:pos x="676" y="2416"/>
                      </a:cxn>
                      <a:cxn ang="0">
                        <a:pos x="419" y="2062"/>
                      </a:cxn>
                      <a:cxn ang="0">
                        <a:pos x="215" y="1703"/>
                      </a:cxn>
                      <a:cxn ang="0">
                        <a:pos x="78" y="1343"/>
                      </a:cxn>
                      <a:cxn ang="0">
                        <a:pos x="12" y="1001"/>
                      </a:cxn>
                      <a:cxn ang="0">
                        <a:pos x="18" y="701"/>
                      </a:cxn>
                      <a:cxn ang="0">
                        <a:pos x="96" y="450"/>
                      </a:cxn>
                      <a:cxn ang="0">
                        <a:pos x="239" y="246"/>
                      </a:cxn>
                      <a:cxn ang="0">
                        <a:pos x="580" y="48"/>
                      </a:cxn>
                      <a:cxn ang="0">
                        <a:pos x="1028" y="6"/>
                      </a:cxn>
                      <a:cxn ang="0">
                        <a:pos x="1543" y="120"/>
                      </a:cxn>
                      <a:cxn ang="0">
                        <a:pos x="2087" y="378"/>
                      </a:cxn>
                      <a:cxn ang="0">
                        <a:pos x="2631" y="773"/>
                      </a:cxn>
                      <a:cxn ang="0">
                        <a:pos x="3115" y="1265"/>
                      </a:cxn>
                      <a:cxn ang="0">
                        <a:pos x="3378" y="1625"/>
                      </a:cxn>
                      <a:cxn ang="0">
                        <a:pos x="3582" y="1984"/>
                      </a:cxn>
                      <a:cxn ang="0">
                        <a:pos x="3719" y="2344"/>
                      </a:cxn>
                      <a:cxn ang="0">
                        <a:pos x="3785" y="2686"/>
                      </a:cxn>
                      <a:cxn ang="0">
                        <a:pos x="3749" y="3105"/>
                      </a:cxn>
                      <a:cxn ang="0">
                        <a:pos x="3629" y="3363"/>
                      </a:cxn>
                      <a:cxn ang="0">
                        <a:pos x="3779" y="2967"/>
                      </a:cxn>
                      <a:cxn ang="0">
                        <a:pos x="3791" y="2794"/>
                      </a:cxn>
                      <a:cxn ang="0">
                        <a:pos x="3749" y="2458"/>
                      </a:cxn>
                      <a:cxn ang="0">
                        <a:pos x="3635" y="2104"/>
                      </a:cxn>
                      <a:cxn ang="0">
                        <a:pos x="3456" y="1739"/>
                      </a:cxn>
                      <a:cxn ang="0">
                        <a:pos x="3211" y="1385"/>
                      </a:cxn>
                      <a:cxn ang="0">
                        <a:pos x="2804" y="929"/>
                      </a:cxn>
                      <a:cxn ang="0">
                        <a:pos x="2272" y="492"/>
                      </a:cxn>
                      <a:cxn ang="0">
                        <a:pos x="1722" y="192"/>
                      </a:cxn>
                      <a:cxn ang="0">
                        <a:pos x="1190" y="24"/>
                      </a:cxn>
                      <a:cxn ang="0">
                        <a:pos x="717" y="12"/>
                      </a:cxn>
                      <a:cxn ang="0">
                        <a:pos x="335" y="162"/>
                      </a:cxn>
                      <a:cxn ang="0">
                        <a:pos x="132" y="378"/>
                      </a:cxn>
                      <a:cxn ang="0">
                        <a:pos x="36" y="612"/>
                      </a:cxn>
                      <a:cxn ang="0">
                        <a:pos x="0" y="893"/>
                      </a:cxn>
                      <a:cxn ang="0">
                        <a:pos x="42" y="1229"/>
                      </a:cxn>
                      <a:cxn ang="0">
                        <a:pos x="161" y="1583"/>
                      </a:cxn>
                      <a:cxn ang="0">
                        <a:pos x="341" y="1942"/>
                      </a:cxn>
                      <a:cxn ang="0">
                        <a:pos x="580" y="2302"/>
                      </a:cxn>
                      <a:cxn ang="0">
                        <a:pos x="987" y="2758"/>
                      </a:cxn>
                      <a:cxn ang="0">
                        <a:pos x="1596" y="3237"/>
                      </a:cxn>
                      <a:cxn ang="0">
                        <a:pos x="1596" y="3237"/>
                      </a:cxn>
                      <a:cxn ang="0">
                        <a:pos x="993" y="2758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0185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/>
                    <a:ahLst/>
                    <a:cxnLst>
                      <a:cxn ang="0">
                        <a:pos x="538" y="2146"/>
                      </a:cxn>
                      <a:cxn ang="0">
                        <a:pos x="317" y="1816"/>
                      </a:cxn>
                      <a:cxn ang="0">
                        <a:pos x="149" y="1481"/>
                      </a:cxn>
                      <a:cxn ang="0">
                        <a:pos x="41" y="1151"/>
                      </a:cxn>
                      <a:cxn ang="0">
                        <a:pos x="0" y="839"/>
                      </a:cxn>
                      <a:cxn ang="0">
                        <a:pos x="30" y="575"/>
                      </a:cxn>
                      <a:cxn ang="0">
                        <a:pos x="125" y="354"/>
                      </a:cxn>
                      <a:cxn ang="0">
                        <a:pos x="317" y="150"/>
                      </a:cxn>
                      <a:cxn ang="0">
                        <a:pos x="669" y="12"/>
                      </a:cxn>
                      <a:cxn ang="0">
                        <a:pos x="1112" y="24"/>
                      </a:cxn>
                      <a:cxn ang="0">
                        <a:pos x="1608" y="174"/>
                      </a:cxn>
                      <a:cxn ang="0">
                        <a:pos x="2116" y="456"/>
                      </a:cxn>
                      <a:cxn ang="0">
                        <a:pos x="2613" y="857"/>
                      </a:cxn>
                      <a:cxn ang="0">
                        <a:pos x="3073" y="1391"/>
                      </a:cxn>
                      <a:cxn ang="0">
                        <a:pos x="3276" y="1726"/>
                      </a:cxn>
                      <a:cxn ang="0">
                        <a:pos x="3426" y="2062"/>
                      </a:cxn>
                      <a:cxn ang="0">
                        <a:pos x="3509" y="2386"/>
                      </a:cxn>
                      <a:cxn ang="0">
                        <a:pos x="3521" y="2680"/>
                      </a:cxn>
                      <a:cxn ang="0">
                        <a:pos x="3474" y="2931"/>
                      </a:cxn>
                      <a:cxn ang="0">
                        <a:pos x="3360" y="3141"/>
                      </a:cxn>
                      <a:cxn ang="0">
                        <a:pos x="3282" y="3225"/>
                      </a:cxn>
                      <a:cxn ang="0">
                        <a:pos x="3312" y="3201"/>
                      </a:cxn>
                      <a:cxn ang="0">
                        <a:pos x="3444" y="3009"/>
                      </a:cxn>
                      <a:cxn ang="0">
                        <a:pos x="3515" y="2769"/>
                      </a:cxn>
                      <a:cxn ang="0">
                        <a:pos x="3521" y="2488"/>
                      </a:cxn>
                      <a:cxn ang="0">
                        <a:pos x="3462" y="2170"/>
                      </a:cxn>
                      <a:cxn ang="0">
                        <a:pos x="3336" y="1834"/>
                      </a:cxn>
                      <a:cxn ang="0">
                        <a:pos x="3145" y="1499"/>
                      </a:cxn>
                      <a:cxn ang="0">
                        <a:pos x="2816" y="1061"/>
                      </a:cxn>
                      <a:cxn ang="0">
                        <a:pos x="2284" y="575"/>
                      </a:cxn>
                      <a:cxn ang="0">
                        <a:pos x="1775" y="252"/>
                      </a:cxn>
                      <a:cxn ang="0">
                        <a:pos x="1273" y="60"/>
                      </a:cxn>
                      <a:cxn ang="0">
                        <a:pos x="807" y="0"/>
                      </a:cxn>
                      <a:cxn ang="0">
                        <a:pos x="418" y="84"/>
                      </a:cxn>
                      <a:cxn ang="0">
                        <a:pos x="167" y="288"/>
                      </a:cxn>
                      <a:cxn ang="0">
                        <a:pos x="53" y="498"/>
                      </a:cxn>
                      <a:cxn ang="0">
                        <a:pos x="0" y="749"/>
                      </a:cxn>
                      <a:cxn ang="0">
                        <a:pos x="18" y="1043"/>
                      </a:cxn>
                      <a:cxn ang="0">
                        <a:pos x="101" y="1373"/>
                      </a:cxn>
                      <a:cxn ang="0">
                        <a:pos x="251" y="1708"/>
                      </a:cxn>
                      <a:cxn ang="0">
                        <a:pos x="454" y="2038"/>
                      </a:cxn>
                      <a:cxn ang="0">
                        <a:pos x="914" y="2572"/>
                      </a:cxn>
                      <a:cxn ang="0">
                        <a:pos x="1255" y="2865"/>
                      </a:cxn>
                      <a:cxn ang="0">
                        <a:pos x="1608" y="3099"/>
                      </a:cxn>
                      <a:cxn ang="0">
                        <a:pos x="1853" y="3225"/>
                      </a:cxn>
                      <a:cxn ang="0">
                        <a:pos x="1494" y="3027"/>
                      </a:cxn>
                      <a:cxn ang="0">
                        <a:pos x="1142" y="2769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grpSp>
                <p:nvGrpSpPr>
                  <p:cNvPr id="2089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50187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/>
                      <a:ahLst/>
                      <a:cxnLst>
                        <a:cxn ang="0">
                          <a:pos x="4245" y="3237"/>
                        </a:cxn>
                        <a:cxn ang="0">
                          <a:pos x="4203" y="2961"/>
                        </a:cxn>
                        <a:cxn ang="0">
                          <a:pos x="4120" y="2679"/>
                        </a:cxn>
                        <a:cxn ang="0">
                          <a:pos x="4000" y="2391"/>
                        </a:cxn>
                        <a:cxn ang="0">
                          <a:pos x="3845" y="2098"/>
                        </a:cxn>
                        <a:cxn ang="0">
                          <a:pos x="3659" y="1810"/>
                        </a:cxn>
                        <a:cxn ang="0">
                          <a:pos x="3438" y="1528"/>
                        </a:cxn>
                        <a:cxn ang="0">
                          <a:pos x="3193" y="1252"/>
                        </a:cxn>
                        <a:cxn ang="0">
                          <a:pos x="2858" y="935"/>
                        </a:cxn>
                        <a:cxn ang="0">
                          <a:pos x="2434" y="605"/>
                        </a:cxn>
                        <a:cxn ang="0">
                          <a:pos x="1991" y="341"/>
                        </a:cxn>
                        <a:cxn ang="0">
                          <a:pos x="1549" y="143"/>
                        </a:cxn>
                        <a:cxn ang="0">
                          <a:pos x="1124" y="35"/>
                        </a:cxn>
                        <a:cxn ang="0">
                          <a:pos x="741" y="0"/>
                        </a:cxn>
                        <a:cxn ang="0">
                          <a:pos x="401" y="47"/>
                        </a:cxn>
                        <a:cxn ang="0">
                          <a:pos x="120" y="173"/>
                        </a:cxn>
                        <a:cxn ang="0">
                          <a:pos x="0" y="269"/>
                        </a:cxn>
                        <a:cxn ang="0">
                          <a:pos x="263" y="101"/>
                        </a:cxn>
                        <a:cxn ang="0">
                          <a:pos x="586" y="18"/>
                        </a:cxn>
                        <a:cxn ang="0">
                          <a:pos x="957" y="18"/>
                        </a:cxn>
                        <a:cxn ang="0">
                          <a:pos x="1357" y="95"/>
                        </a:cxn>
                        <a:cxn ang="0">
                          <a:pos x="1782" y="245"/>
                        </a:cxn>
                        <a:cxn ang="0">
                          <a:pos x="2212" y="467"/>
                        </a:cxn>
                        <a:cxn ang="0">
                          <a:pos x="2643" y="761"/>
                        </a:cxn>
                        <a:cxn ang="0">
                          <a:pos x="3061" y="1120"/>
                        </a:cxn>
                        <a:cxn ang="0">
                          <a:pos x="3318" y="1390"/>
                        </a:cxn>
                        <a:cxn ang="0">
                          <a:pos x="3552" y="1666"/>
                        </a:cxn>
                        <a:cxn ang="0">
                          <a:pos x="3755" y="1954"/>
                        </a:cxn>
                        <a:cxn ang="0">
                          <a:pos x="3922" y="2247"/>
                        </a:cxn>
                        <a:cxn ang="0">
                          <a:pos x="4060" y="2535"/>
                        </a:cxn>
                        <a:cxn ang="0">
                          <a:pos x="4162" y="2823"/>
                        </a:cxn>
                        <a:cxn ang="0">
                          <a:pos x="4221" y="3105"/>
                        </a:cxn>
                        <a:cxn ang="0">
                          <a:pos x="4245" y="3368"/>
                        </a:cxn>
                        <a:cxn ang="0">
                          <a:pos x="4233" y="3590"/>
                        </a:cxn>
                        <a:cxn ang="0">
                          <a:pos x="4185" y="3794"/>
                        </a:cxn>
                        <a:cxn ang="0">
                          <a:pos x="4215" y="3692"/>
                        </a:cxn>
                        <a:cxn ang="0">
                          <a:pos x="4245" y="3482"/>
                        </a:cxn>
                        <a:cxn ang="0">
                          <a:pos x="4251" y="3368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grpSp>
                  <p:nvGrpSpPr>
                    <p:cNvPr id="2091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50189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61" y="186"/>
                          </a:cxn>
                          <a:cxn ang="0">
                            <a:pos x="442" y="54"/>
                          </a:cxn>
                          <a:cxn ang="0">
                            <a:pos x="771" y="6"/>
                          </a:cxn>
                          <a:cxn ang="0">
                            <a:pos x="1136" y="36"/>
                          </a:cxn>
                          <a:cxn ang="0">
                            <a:pos x="1537" y="144"/>
                          </a:cxn>
                          <a:cxn ang="0">
                            <a:pos x="1949" y="324"/>
                          </a:cxn>
                          <a:cxn ang="0">
                            <a:pos x="2368" y="570"/>
                          </a:cxn>
                          <a:cxn ang="0">
                            <a:pos x="2780" y="888"/>
                          </a:cxn>
                          <a:cxn ang="0">
                            <a:pos x="3103" y="1193"/>
                          </a:cxn>
                          <a:cxn ang="0">
                            <a:pos x="3336" y="1451"/>
                          </a:cxn>
                          <a:cxn ang="0">
                            <a:pos x="3540" y="1721"/>
                          </a:cxn>
                          <a:cxn ang="0">
                            <a:pos x="3719" y="1997"/>
                          </a:cxn>
                          <a:cxn ang="0">
                            <a:pos x="3863" y="2272"/>
                          </a:cxn>
                          <a:cxn ang="0">
                            <a:pos x="3976" y="2548"/>
                          </a:cxn>
                          <a:cxn ang="0">
                            <a:pos x="4060" y="2818"/>
                          </a:cxn>
                          <a:cxn ang="0">
                            <a:pos x="4102" y="3070"/>
                          </a:cxn>
                          <a:cxn ang="0">
                            <a:pos x="4102" y="3321"/>
                          </a:cxn>
                          <a:cxn ang="0">
                            <a:pos x="4060" y="3549"/>
                          </a:cxn>
                          <a:cxn ang="0">
                            <a:pos x="4030" y="3657"/>
                          </a:cxn>
                          <a:cxn ang="0">
                            <a:pos x="4090" y="3447"/>
                          </a:cxn>
                          <a:cxn ang="0">
                            <a:pos x="4108" y="3213"/>
                          </a:cxn>
                          <a:cxn ang="0">
                            <a:pos x="4102" y="3070"/>
                          </a:cxn>
                          <a:cxn ang="0">
                            <a:pos x="4060" y="2812"/>
                          </a:cxn>
                          <a:cxn ang="0">
                            <a:pos x="3982" y="2548"/>
                          </a:cxn>
                          <a:cxn ang="0">
                            <a:pos x="3869" y="2272"/>
                          </a:cxn>
                          <a:cxn ang="0">
                            <a:pos x="3725" y="1997"/>
                          </a:cxn>
                          <a:cxn ang="0">
                            <a:pos x="3546" y="1721"/>
                          </a:cxn>
                          <a:cxn ang="0">
                            <a:pos x="3342" y="1451"/>
                          </a:cxn>
                          <a:cxn ang="0">
                            <a:pos x="3109" y="1187"/>
                          </a:cxn>
                          <a:cxn ang="0">
                            <a:pos x="2792" y="888"/>
                          </a:cxn>
                          <a:cxn ang="0">
                            <a:pos x="2386" y="576"/>
                          </a:cxn>
                          <a:cxn ang="0">
                            <a:pos x="1967" y="330"/>
                          </a:cxn>
                          <a:cxn ang="0">
                            <a:pos x="1543" y="144"/>
                          </a:cxn>
                          <a:cxn ang="0">
                            <a:pos x="1130" y="30"/>
                          </a:cxn>
                          <a:cxn ang="0">
                            <a:pos x="753" y="0"/>
                          </a:cxn>
                          <a:cxn ang="0">
                            <a:pos x="431" y="54"/>
                          </a:cxn>
                          <a:cxn ang="0">
                            <a:pos x="161" y="186"/>
                          </a:cxn>
                          <a:cxn ang="0">
                            <a:pos x="24" y="306"/>
                          </a:cxn>
                          <a:cxn ang="0">
                            <a:pos x="0" y="336"/>
                          </a:cxn>
                          <a:cxn ang="0">
                            <a:pos x="48" y="282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ru-RU"/>
                      </a:p>
                    </p:txBody>
                  </p:sp>
                  <p:grpSp>
                    <p:nvGrpSpPr>
                      <p:cNvPr id="2093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50191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192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193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194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195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196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197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198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199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00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01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02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03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04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05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06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07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08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09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10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11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12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13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14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15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16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17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18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19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20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21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22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23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24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25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26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909" y="1264"/>
                            </a:cxn>
                            <a:cxn ang="0">
                              <a:pos x="1058" y="1402"/>
                            </a:cxn>
                            <a:cxn ang="0">
                              <a:pos x="1214" y="1528"/>
                            </a:cxn>
                            <a:cxn ang="0">
                              <a:pos x="1369" y="1654"/>
                            </a:cxn>
                            <a:cxn ang="0">
                              <a:pos x="1531" y="1768"/>
                            </a:cxn>
                            <a:cxn ang="0">
                              <a:pos x="1537" y="1768"/>
                            </a:cxn>
                            <a:cxn ang="0">
                              <a:pos x="1375" y="1654"/>
                            </a:cxn>
                            <a:cxn ang="0">
                              <a:pos x="1220" y="1534"/>
                            </a:cxn>
                            <a:cxn ang="0">
                              <a:pos x="1064" y="1402"/>
                            </a:cxn>
                            <a:cxn ang="0">
                              <a:pos x="915" y="1258"/>
                            </a:cxn>
                            <a:cxn ang="0">
                              <a:pos x="765" y="1115"/>
                            </a:cxn>
                            <a:cxn ang="0">
                              <a:pos x="628" y="959"/>
                            </a:cxn>
                            <a:cxn ang="0">
                              <a:pos x="496" y="803"/>
                            </a:cxn>
                            <a:cxn ang="0">
                              <a:pos x="377" y="647"/>
                            </a:cxn>
                            <a:cxn ang="0">
                              <a:pos x="269" y="485"/>
                            </a:cxn>
                            <a:cxn ang="0">
                              <a:pos x="167" y="323"/>
                            </a:cxn>
                            <a:cxn ang="0">
                              <a:pos x="78" y="161"/>
                            </a:cxn>
                            <a:cxn ang="0">
                              <a:pos x="0" y="0"/>
                            </a:cxn>
                            <a:cxn ang="0">
                              <a:pos x="0" y="12"/>
                            </a:cxn>
                            <a:cxn ang="0">
                              <a:pos x="78" y="173"/>
                            </a:cxn>
                            <a:cxn ang="0">
                              <a:pos x="167" y="335"/>
                            </a:cxn>
                            <a:cxn ang="0">
                              <a:pos x="269" y="491"/>
                            </a:cxn>
                            <a:cxn ang="0">
                              <a:pos x="377" y="653"/>
                            </a:cxn>
                            <a:cxn ang="0">
                              <a:pos x="496" y="809"/>
                            </a:cxn>
                            <a:cxn ang="0">
                              <a:pos x="628" y="965"/>
                            </a:cxn>
                            <a:cxn ang="0">
                              <a:pos x="765" y="1121"/>
                            </a:cxn>
                            <a:cxn ang="0">
                              <a:pos x="909" y="1264"/>
                            </a:cxn>
                            <a:cxn ang="0">
                              <a:pos x="909" y="1264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grpSp>
                      <p:nvGrpSpPr>
                        <p:cNvPr id="2130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50228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4" y="2870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  <p:sp>
                        <p:nvSpPr>
                          <p:cNvPr id="50229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  <p:sp>
                        <p:nvSpPr>
                          <p:cNvPr id="50230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  <p:sp>
                        <p:nvSpPr>
                          <p:cNvPr id="50231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  <p:sp>
                        <p:nvSpPr>
                          <p:cNvPr id="50232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4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  <p:sp>
                        <p:nvSpPr>
                          <p:cNvPr id="50233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  <p:sp>
                        <p:nvSpPr>
                          <p:cNvPr id="50234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6" y="1866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  <p:sp>
                        <p:nvSpPr>
                          <p:cNvPr id="50235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  <p:sp>
                        <p:nvSpPr>
                          <p:cNvPr id="50236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99" y="1537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  <p:sp>
                        <p:nvSpPr>
                          <p:cNvPr id="50237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4" y="1358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  <p:sp>
                        <p:nvSpPr>
                          <p:cNvPr id="50238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  <p:sp>
                        <p:nvSpPr>
                          <p:cNvPr id="50239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8" y="1003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</p:grpSp>
                    <p:sp>
                      <p:nvSpPr>
                        <p:cNvPr id="50240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41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42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43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44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45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46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47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48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49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50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51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52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53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54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55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56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57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58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59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60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61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62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63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64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65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66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67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68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69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70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71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72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73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74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275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2071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50277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0278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grpSp>
              <p:nvGrpSpPr>
                <p:cNvPr id="2074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50280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0281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/>
                    <a:ahLst/>
                    <a:cxnLst>
                      <a:cxn ang="0">
                        <a:pos x="1006" y="1102"/>
                      </a:cxn>
                      <a:cxn ang="0">
                        <a:pos x="696" y="823"/>
                      </a:cxn>
                      <a:cxn ang="0">
                        <a:pos x="333" y="447"/>
                      </a:cxn>
                      <a:cxn ang="0">
                        <a:pos x="51" y="7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0282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0283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0284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0285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0286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0287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0288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</p:grpSp>
        </p:grpSp>
        <p:grpSp>
          <p:nvGrpSpPr>
            <p:cNvPr id="2057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50290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/>
                <a:ahLst/>
                <a:cxnLst>
                  <a:cxn ang="0">
                    <a:pos x="873" y="1150"/>
                  </a:cxn>
                  <a:cxn ang="0">
                    <a:pos x="741" y="1019"/>
                  </a:cxn>
                  <a:cxn ang="0">
                    <a:pos x="610" y="875"/>
                  </a:cxn>
                  <a:cxn ang="0">
                    <a:pos x="490" y="737"/>
                  </a:cxn>
                  <a:cxn ang="0">
                    <a:pos x="377" y="593"/>
                  </a:cxn>
                  <a:cxn ang="0">
                    <a:pos x="275" y="443"/>
                  </a:cxn>
                  <a:cxn ang="0">
                    <a:pos x="173" y="299"/>
                  </a:cxn>
                  <a:cxn ang="0">
                    <a:pos x="84" y="149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84" y="155"/>
                  </a:cxn>
                  <a:cxn ang="0">
                    <a:pos x="173" y="305"/>
                  </a:cxn>
                  <a:cxn ang="0">
                    <a:pos x="269" y="449"/>
                  </a:cxn>
                  <a:cxn ang="0">
                    <a:pos x="377" y="593"/>
                  </a:cxn>
                  <a:cxn ang="0">
                    <a:pos x="490" y="737"/>
                  </a:cxn>
                  <a:cxn ang="0">
                    <a:pos x="610" y="881"/>
                  </a:cxn>
                  <a:cxn ang="0">
                    <a:pos x="735" y="1019"/>
                  </a:cxn>
                  <a:cxn ang="0">
                    <a:pos x="873" y="1150"/>
                  </a:cxn>
                  <a:cxn ang="0">
                    <a:pos x="1010" y="1276"/>
                  </a:cxn>
                  <a:cxn ang="0">
                    <a:pos x="1148" y="1396"/>
                  </a:cxn>
                  <a:cxn ang="0">
                    <a:pos x="1286" y="1510"/>
                  </a:cxn>
                  <a:cxn ang="0">
                    <a:pos x="1429" y="1618"/>
                  </a:cxn>
                  <a:cxn ang="0">
                    <a:pos x="1435" y="1618"/>
                  </a:cxn>
                  <a:cxn ang="0">
                    <a:pos x="1292" y="1510"/>
                  </a:cxn>
                  <a:cxn ang="0">
                    <a:pos x="1154" y="1396"/>
                  </a:cxn>
                  <a:cxn ang="0">
                    <a:pos x="1010" y="1276"/>
                  </a:cxn>
                  <a:cxn ang="0">
                    <a:pos x="873" y="1150"/>
                  </a:cxn>
                  <a:cxn ang="0">
                    <a:pos x="873" y="1150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291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/>
                <a:ahLst/>
                <a:cxnLst>
                  <a:cxn ang="0">
                    <a:pos x="957" y="1463"/>
                  </a:cxn>
                  <a:cxn ang="0">
                    <a:pos x="789" y="1289"/>
                  </a:cxn>
                  <a:cxn ang="0">
                    <a:pos x="634" y="1115"/>
                  </a:cxn>
                  <a:cxn ang="0">
                    <a:pos x="490" y="929"/>
                  </a:cxn>
                  <a:cxn ang="0">
                    <a:pos x="365" y="743"/>
                  </a:cxn>
                  <a:cxn ang="0">
                    <a:pos x="251" y="557"/>
                  </a:cxn>
                  <a:cxn ang="0">
                    <a:pos x="149" y="372"/>
                  </a:cxn>
                  <a:cxn ang="0">
                    <a:pos x="66" y="186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6" y="198"/>
                  </a:cxn>
                  <a:cxn ang="0">
                    <a:pos x="149" y="384"/>
                  </a:cxn>
                  <a:cxn ang="0">
                    <a:pos x="251" y="569"/>
                  </a:cxn>
                  <a:cxn ang="0">
                    <a:pos x="365" y="755"/>
                  </a:cxn>
                  <a:cxn ang="0">
                    <a:pos x="490" y="935"/>
                  </a:cxn>
                  <a:cxn ang="0">
                    <a:pos x="634" y="1115"/>
                  </a:cxn>
                  <a:cxn ang="0">
                    <a:pos x="789" y="1295"/>
                  </a:cxn>
                  <a:cxn ang="0">
                    <a:pos x="957" y="1463"/>
                  </a:cxn>
                  <a:cxn ang="0">
                    <a:pos x="1130" y="1618"/>
                  </a:cxn>
                  <a:cxn ang="0">
                    <a:pos x="1303" y="1762"/>
                  </a:cxn>
                  <a:cxn ang="0">
                    <a:pos x="1483" y="1894"/>
                  </a:cxn>
                  <a:cxn ang="0">
                    <a:pos x="1662" y="2014"/>
                  </a:cxn>
                  <a:cxn ang="0">
                    <a:pos x="1668" y="2014"/>
                  </a:cxn>
                  <a:cxn ang="0">
                    <a:pos x="1483" y="1894"/>
                  </a:cxn>
                  <a:cxn ang="0">
                    <a:pos x="1303" y="1762"/>
                  </a:cxn>
                  <a:cxn ang="0">
                    <a:pos x="1130" y="1618"/>
                  </a:cxn>
                  <a:cxn ang="0">
                    <a:pos x="957" y="1463"/>
                  </a:cxn>
                  <a:cxn ang="0">
                    <a:pos x="957" y="1463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292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293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294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7" y="2696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295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2064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50297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0298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1"/>
                </a:xfrm>
                <a:custGeom>
                  <a:avLst/>
                  <a:gdLst/>
                  <a:ahLst/>
                  <a:cxnLst>
                    <a:cxn ang="0">
                      <a:pos x="227" y="134"/>
                    </a:cxn>
                    <a:cxn ang="0">
                      <a:pos x="203" y="144"/>
                    </a:cxn>
                    <a:cxn ang="0">
                      <a:pos x="179" y="138"/>
                    </a:cxn>
                    <a:cxn ang="0">
                      <a:pos x="149" y="126"/>
                    </a:cxn>
                    <a:cxn ang="0">
                      <a:pos x="126" y="102"/>
                    </a:cxn>
                    <a:cxn ang="0">
                      <a:pos x="102" y="72"/>
                    </a:cxn>
                    <a:cxn ang="0">
                      <a:pos x="84" y="48"/>
                    </a:cxn>
                    <a:cxn ang="0">
                      <a:pos x="78" y="24"/>
                    </a:cxn>
                    <a:cxn ang="0">
                      <a:pos x="84" y="0"/>
                    </a:cxn>
                    <a:cxn ang="0">
                      <a:pos x="84" y="0"/>
                    </a:cxn>
                    <a:cxn ang="0">
                      <a:pos x="78" y="0"/>
                    </a:cxn>
                    <a:cxn ang="0">
                      <a:pos x="18" y="60"/>
                    </a:cxn>
                    <a:cxn ang="0">
                      <a:pos x="0" y="90"/>
                    </a:cxn>
                    <a:cxn ang="0">
                      <a:pos x="0" y="120"/>
                    </a:cxn>
                    <a:cxn ang="0">
                      <a:pos x="12" y="156"/>
                    </a:cxn>
                    <a:cxn ang="0">
                      <a:pos x="36" y="192"/>
                    </a:cxn>
                    <a:cxn ang="0">
                      <a:pos x="66" y="216"/>
                    </a:cxn>
                    <a:cxn ang="0">
                      <a:pos x="96" y="222"/>
                    </a:cxn>
                    <a:cxn ang="0">
                      <a:pos x="126" y="222"/>
                    </a:cxn>
                    <a:cxn ang="0">
                      <a:pos x="155" y="210"/>
                    </a:cxn>
                    <a:cxn ang="0">
                      <a:pos x="227" y="138"/>
                    </a:cxn>
                    <a:cxn ang="0">
                      <a:pos x="227" y="134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0299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6"/>
                  <a:ext cx="163" cy="156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0300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9"/>
                </a:xfrm>
                <a:custGeom>
                  <a:avLst/>
                  <a:gdLst/>
                  <a:ahLst/>
                  <a:cxnLst>
                    <a:cxn ang="0">
                      <a:pos x="179" y="18"/>
                    </a:cxn>
                    <a:cxn ang="0">
                      <a:pos x="197" y="48"/>
                    </a:cxn>
                    <a:cxn ang="0">
                      <a:pos x="203" y="60"/>
                    </a:cxn>
                    <a:cxn ang="0">
                      <a:pos x="197" y="66"/>
                    </a:cxn>
                    <a:cxn ang="0">
                      <a:pos x="65" y="192"/>
                    </a:cxn>
                    <a:cxn ang="0">
                      <a:pos x="59" y="198"/>
                    </a:cxn>
                    <a:cxn ang="0">
                      <a:pos x="47" y="192"/>
                    </a:cxn>
                    <a:cxn ang="0">
                      <a:pos x="17" y="174"/>
                    </a:cxn>
                    <a:cxn ang="0">
                      <a:pos x="0" y="150"/>
                    </a:cxn>
                    <a:cxn ang="0">
                      <a:pos x="0" y="126"/>
                    </a:cxn>
                    <a:cxn ang="0">
                      <a:pos x="131" y="0"/>
                    </a:cxn>
                    <a:cxn ang="0">
                      <a:pos x="155" y="0"/>
                    </a:cxn>
                    <a:cxn ang="0">
                      <a:pos x="179" y="18"/>
                    </a:cxn>
                    <a:cxn ang="0">
                      <a:pos x="179" y="18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0301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50302" name="Rectangle 1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DD79446C-942E-4B4B-8F40-CD72948242AD}" type="datetimeFigureOut">
              <a:rPr lang="ru-RU"/>
              <a:pPr>
                <a:defRPr/>
              </a:pPr>
              <a:t>22.09.2017</a:t>
            </a:fld>
            <a:endParaRPr lang="ru-RU"/>
          </a:p>
        </p:txBody>
      </p:sp>
      <p:sp>
        <p:nvSpPr>
          <p:cNvPr id="50303" name="Rectangle 1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304" name="Rectangle 1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AE10F6FD-FF29-4A27-A189-CF95D0931E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0305" name="Rectangle 1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0306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57" r:id="rId1"/>
    <p:sldLayoutId id="2147483853" r:id="rId2"/>
    <p:sldLayoutId id="2147483852" r:id="rId3"/>
    <p:sldLayoutId id="2147483851" r:id="rId4"/>
    <p:sldLayoutId id="2147483850" r:id="rId5"/>
    <p:sldLayoutId id="2147483849" r:id="rId6"/>
    <p:sldLayoutId id="2147483848" r:id="rId7"/>
    <p:sldLayoutId id="2147483847" r:id="rId8"/>
    <p:sldLayoutId id="2147483846" r:id="rId9"/>
    <p:sldLayoutId id="2147483845" r:id="rId10"/>
    <p:sldLayoutId id="214748384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../../../../&#1052;&#1086;&#1080;%20&#1076;&#1086;&#1082;&#1091;&#1084;&#1077;&#1085;&#1090;&#1099;/&#1058;&#1088;&#1072;&#1087;&#1077;&#1079;&#1085;&#1080;&#1082;&#1086;&#1074;&#1072;%20&#1053;.&#1052;/&#1055;&#1077;&#1088;&#1089;&#1087;&#1077;&#1082;&#1090;&#1080;&#1074;&#1085;&#1099;&#1081;%20&#1059;&#1052;&#1050;%20&#8212;%20&#171;&#1055;&#1077;&#1088;&#1089;&#1087;&#1077;&#1082;&#1090;&#1080;&#1074;&#1085;&#1072;&#1103;%20&#1085;&#1072;&#1095;&#1072;&#1083;&#1100;&#1085;&#1072;&#1103;%20&#1096;&#1082;&#1086;&#1083;&#1072;&#187;.files/ma1b.jp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00313"/>
            <a:ext cx="7772400" cy="1785937"/>
          </a:xfrm>
        </p:spPr>
        <p:txBody>
          <a:bodyPr/>
          <a:lstStyle/>
          <a:p>
            <a:pPr eaLnBrk="1" hangingPunct="1"/>
            <a:r>
              <a:rPr lang="ru-RU" sz="2500" b="1" i="1" smtClean="0"/>
              <a:t>Организация функционирования субботней «Школы будущих первоклассников» </a:t>
            </a:r>
            <a:br>
              <a:rPr lang="ru-RU" sz="2500" b="1" i="1" smtClean="0"/>
            </a:br>
            <a:r>
              <a:rPr lang="ru-RU" sz="2500" b="1" i="1" smtClean="0"/>
              <a:t>в 2013-2014 учебном году.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71688" y="4214813"/>
            <a:ext cx="6400800" cy="1752600"/>
          </a:xfrm>
        </p:spPr>
        <p:txBody>
          <a:bodyPr/>
          <a:lstStyle/>
          <a:p>
            <a:pPr marL="63500" eaLnBrk="1" hangingPunct="1">
              <a:lnSpc>
                <a:spcPct val="80000"/>
              </a:lnSpc>
            </a:pPr>
            <a:endParaRPr lang="ru-RU" sz="2800" smtClean="0"/>
          </a:p>
          <a:p>
            <a:pPr marL="63500" eaLnBrk="1" hangingPunct="1">
              <a:lnSpc>
                <a:spcPct val="80000"/>
              </a:lnSpc>
            </a:pPr>
            <a:endParaRPr lang="ru-RU" sz="2800" smtClean="0"/>
          </a:p>
          <a:p>
            <a:pPr marL="63500" eaLnBrk="1" hangingPunct="1">
              <a:lnSpc>
                <a:spcPct val="80000"/>
              </a:lnSpc>
            </a:pPr>
            <a:r>
              <a:rPr lang="ru-RU" sz="2800" b="1" i="1" smtClean="0"/>
              <a:t>Родительское собрание </a:t>
            </a:r>
          </a:p>
          <a:p>
            <a:pPr marL="63500" eaLnBrk="1" hangingPunct="1">
              <a:lnSpc>
                <a:spcPct val="80000"/>
              </a:lnSpc>
            </a:pPr>
            <a:r>
              <a:rPr lang="ru-RU" sz="2800" b="1" i="1" smtClean="0"/>
              <a:t>от </a:t>
            </a:r>
            <a:r>
              <a:rPr lang="ru-RU" sz="2800" b="1" i="1" smtClean="0">
                <a:latin typeface="Arial" charset="0"/>
              </a:rPr>
              <a:t>21</a:t>
            </a:r>
            <a:r>
              <a:rPr lang="ru-RU" sz="2800" b="1" i="1" smtClean="0"/>
              <a:t> </a:t>
            </a:r>
            <a:r>
              <a:rPr lang="ru-RU" sz="2800" b="1" i="1" smtClean="0">
                <a:latin typeface="Arial" charset="0"/>
              </a:rPr>
              <a:t>сент</a:t>
            </a:r>
            <a:r>
              <a:rPr lang="ru-RU" sz="2800" b="1" i="1" smtClean="0"/>
              <a:t>ября 201</a:t>
            </a:r>
            <a:r>
              <a:rPr lang="ru-RU" sz="2800" b="1" i="1" smtClean="0">
                <a:latin typeface="Arial" charset="0"/>
              </a:rPr>
              <a:t>7 </a:t>
            </a:r>
            <a:r>
              <a:rPr lang="ru-RU" sz="2800" b="1" i="1" smtClean="0"/>
              <a:t>г</a:t>
            </a:r>
            <a:r>
              <a:rPr lang="ru-RU" sz="2800" smtClean="0"/>
              <a:t>.</a:t>
            </a:r>
          </a:p>
        </p:txBody>
      </p:sp>
      <p:pic>
        <p:nvPicPr>
          <p:cNvPr id="7172" name="Picture 3" descr="C:\Users\натали\Desktop\готоовность к школе 10-11\BTG_180810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88" y="500063"/>
            <a:ext cx="244792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 descr="C:\Users\натали\Desktop\готоовность к школе 10-11\Maedchen_mit_Buecher_23224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34" y="3857628"/>
            <a:ext cx="1734617" cy="24829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600" smtClean="0"/>
              <a:t>Составляющие организации </a:t>
            </a:r>
            <a:r>
              <a:rPr lang="ru-RU" sz="3600" smtClean="0">
                <a:latin typeface="Arial" charset="0"/>
              </a:rPr>
              <a:t>функционирования </a:t>
            </a:r>
            <a:r>
              <a:rPr lang="ru-RU" sz="3600" smtClean="0"/>
              <a:t>СШБП: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b="1" smtClean="0"/>
          </a:p>
          <a:p>
            <a:pPr eaLnBrk="1" hangingPunct="1">
              <a:lnSpc>
                <a:spcPct val="80000"/>
              </a:lnSpc>
            </a:pPr>
            <a:r>
              <a:rPr lang="ru-RU" b="1" smtClean="0">
                <a:latin typeface="Arial" charset="0"/>
              </a:rPr>
              <a:t>Образовательная п</a:t>
            </a:r>
            <a:r>
              <a:rPr lang="ru-RU" b="1" smtClean="0"/>
              <a:t>рограмма </a:t>
            </a:r>
            <a:r>
              <a:rPr lang="ru-RU" b="1" smtClean="0">
                <a:latin typeface="Arial" charset="0"/>
              </a:rPr>
              <a:t>по </a:t>
            </a:r>
            <a:r>
              <a:rPr lang="ru-RU" b="1" smtClean="0"/>
              <a:t>предшкольно</a:t>
            </a:r>
            <a:r>
              <a:rPr lang="ru-RU" b="1" smtClean="0">
                <a:latin typeface="Arial" charset="0"/>
              </a:rPr>
              <a:t>й подготовке</a:t>
            </a:r>
            <a:r>
              <a:rPr lang="ru-RU" b="1" smtClean="0"/>
              <a:t> </a:t>
            </a:r>
            <a:r>
              <a:rPr lang="ru-RU" b="1" smtClean="0">
                <a:latin typeface="Arial" charset="0"/>
              </a:rPr>
              <a:t> дошкольников в СШБП.</a:t>
            </a:r>
            <a:endParaRPr lang="ru-RU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b="1" smtClean="0"/>
              <a:t>Учебный план.</a:t>
            </a:r>
          </a:p>
          <a:p>
            <a:pPr eaLnBrk="1" hangingPunct="1">
              <a:lnSpc>
                <a:spcPct val="80000"/>
              </a:lnSpc>
            </a:pPr>
            <a:r>
              <a:rPr lang="ru-RU" b="1" smtClean="0"/>
              <a:t>Календарный график работы.</a:t>
            </a:r>
          </a:p>
          <a:p>
            <a:pPr eaLnBrk="1" hangingPunct="1">
              <a:lnSpc>
                <a:spcPct val="80000"/>
              </a:lnSpc>
            </a:pPr>
            <a:r>
              <a:rPr lang="ru-RU" b="1" smtClean="0"/>
              <a:t>Расписание занятий по группам.</a:t>
            </a:r>
          </a:p>
          <a:p>
            <a:pPr eaLnBrk="1" hangingPunct="1">
              <a:lnSpc>
                <a:spcPct val="80000"/>
              </a:lnSpc>
            </a:pPr>
            <a:r>
              <a:rPr lang="ru-RU" b="1" smtClean="0"/>
              <a:t>Учебные пособия для занятий.</a:t>
            </a:r>
            <a:endParaRPr lang="ru-RU" b="1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ru-RU" b="1" smtClean="0"/>
          </a:p>
          <a:p>
            <a:pPr eaLnBrk="1" hangingPunct="1">
              <a:lnSpc>
                <a:spcPct val="80000"/>
              </a:lnSpc>
            </a:pPr>
            <a:endParaRPr lang="ru-RU" b="1" smtClean="0"/>
          </a:p>
          <a:p>
            <a:pPr eaLnBrk="1" hangingPunct="1">
              <a:lnSpc>
                <a:spcPct val="80000"/>
              </a:lnSpc>
            </a:pPr>
            <a:endParaRPr lang="ru-RU" smtClean="0"/>
          </a:p>
        </p:txBody>
      </p:sp>
      <p:pic>
        <p:nvPicPr>
          <p:cNvPr id="16388" name="Picture 5" descr="2SCH12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08850" y="1268413"/>
            <a:ext cx="1439863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57250"/>
            <a:ext cx="8229600" cy="7858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u="sng" dirty="0"/>
              <a:t>Организация (режим) работы СШБП: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5038"/>
            <a:ext cx="8229600" cy="4464050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ru-RU" smtClean="0"/>
              <a:t>Занятия в группах (не более 25 человек) по расписанию.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mtClean="0"/>
              <a:t>Общая продолжительность освоения программы – </a:t>
            </a:r>
            <a:r>
              <a:rPr lang="ru-RU" b="1" smtClean="0"/>
              <a:t>октябрь 2017-апрель 2018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(7 месяцев)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mtClean="0"/>
              <a:t>Период занятий: </a:t>
            </a:r>
            <a:r>
              <a:rPr lang="ru-RU" b="1" smtClean="0">
                <a:latin typeface="Arial" charset="0"/>
              </a:rPr>
              <a:t>07.10.2017</a:t>
            </a:r>
            <a:r>
              <a:rPr lang="ru-RU" b="1" smtClean="0"/>
              <a:t> </a:t>
            </a:r>
            <a:r>
              <a:rPr lang="ru-RU" b="1" smtClean="0">
                <a:latin typeface="Arial" charset="0"/>
              </a:rPr>
              <a:t> </a:t>
            </a:r>
            <a:r>
              <a:rPr lang="ru-RU" b="1" smtClean="0"/>
              <a:t>- 30.04.2018</a:t>
            </a:r>
            <a:r>
              <a:rPr lang="ru-RU" smtClean="0">
                <a:latin typeface="Arial" charset="0"/>
              </a:rPr>
              <a:t> </a:t>
            </a:r>
            <a:r>
              <a:rPr lang="ru-RU" smtClean="0"/>
              <a:t>  </a:t>
            </a:r>
            <a:r>
              <a:rPr lang="ru-RU" b="1" smtClean="0"/>
              <a:t>по субботам </a:t>
            </a:r>
            <a:r>
              <a:rPr lang="ru-RU" smtClean="0"/>
              <a:t> </a:t>
            </a:r>
            <a:r>
              <a:rPr lang="ru-RU" b="1" smtClean="0"/>
              <a:t>с 11.</a:t>
            </a:r>
            <a:r>
              <a:rPr lang="ru-RU" b="1" smtClean="0">
                <a:latin typeface="Arial" charset="0"/>
              </a:rPr>
              <a:t>30</a:t>
            </a:r>
            <a:r>
              <a:rPr lang="ru-RU" b="1" smtClean="0"/>
              <a:t> – 1</a:t>
            </a:r>
            <a:r>
              <a:rPr lang="ru-RU" b="1" smtClean="0">
                <a:latin typeface="Arial" charset="0"/>
              </a:rPr>
              <a:t>4</a:t>
            </a:r>
            <a:r>
              <a:rPr lang="ru-RU" b="1" smtClean="0"/>
              <a:t>.</a:t>
            </a:r>
            <a:r>
              <a:rPr lang="ru-RU" b="1" smtClean="0">
                <a:latin typeface="Arial" charset="0"/>
              </a:rPr>
              <a:t>00</a:t>
            </a:r>
            <a:r>
              <a:rPr lang="ru-RU" b="1" smtClean="0"/>
              <a:t> ч.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mtClean="0"/>
              <a:t>Продолжительность занятий: </a:t>
            </a:r>
            <a:r>
              <a:rPr lang="ru-RU" b="1" smtClean="0"/>
              <a:t>25 минут(+5 минут – динамические паузы),</a:t>
            </a:r>
            <a:r>
              <a:rPr lang="ru-RU" smtClean="0"/>
              <a:t> перемена между занятиями – </a:t>
            </a:r>
            <a:r>
              <a:rPr lang="ru-RU" b="1" smtClean="0"/>
              <a:t>10 минут.</a:t>
            </a:r>
            <a:endParaRPr lang="ru-RU" smtClean="0"/>
          </a:p>
          <a:p>
            <a:pPr eaLnBrk="1" hangingPunct="1">
              <a:buFont typeface="Wingdings" pitchFamily="2" charset="2"/>
              <a:buChar char="v"/>
            </a:pPr>
            <a:endParaRPr lang="ru-RU" b="1" smtClean="0"/>
          </a:p>
          <a:p>
            <a:pPr eaLnBrk="1" hangingPunct="1">
              <a:buFont typeface="Georgia" pitchFamily="18" charset="0"/>
              <a:buNone/>
            </a:pPr>
            <a:endParaRPr lang="ru-RU" smtClean="0"/>
          </a:p>
        </p:txBody>
      </p:sp>
      <p:pic>
        <p:nvPicPr>
          <p:cNvPr id="17412" name="Picture 1" descr="D:\My private\картинки\дети 3\kar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15188" y="549275"/>
            <a:ext cx="1928812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chemeClr val="accent2"/>
                </a:solidFill>
              </a:rPr>
              <a:t>Время занятий:</a:t>
            </a:r>
            <a:r>
              <a:rPr lang="ru-RU" smtClean="0"/>
              <a:t> 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11.30 - 12.00 – первое занятие</a:t>
            </a:r>
          </a:p>
          <a:p>
            <a:r>
              <a:rPr lang="ru-RU" smtClean="0"/>
              <a:t>12.10 – 12.40 – второе занятие</a:t>
            </a:r>
          </a:p>
          <a:p>
            <a:r>
              <a:rPr lang="ru-RU" smtClean="0"/>
              <a:t>12.50 – 13.20 – третье занятие</a:t>
            </a:r>
          </a:p>
          <a:p>
            <a:r>
              <a:rPr lang="ru-RU" smtClean="0"/>
              <a:t>13.30 – 14.00 – четвертое занятие.</a:t>
            </a:r>
          </a:p>
          <a:p>
            <a:pPr>
              <a:buFont typeface="Georgia" pitchFamily="18" charset="0"/>
              <a:buNone/>
            </a:pPr>
            <a:endParaRPr lang="ru-RU" smtClean="0"/>
          </a:p>
          <a:p>
            <a:pPr>
              <a:buFont typeface="Georgia" pitchFamily="18" charset="0"/>
              <a:buNone/>
            </a:pPr>
            <a:r>
              <a:rPr lang="ru-RU" smtClean="0"/>
              <a:t>14.00-15.00 – консультации для  родителей (по индивидуальному согласованию, со специалистами школы)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Расписание занятий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Каждая группа имеет свое постоянное расписание, свой учебный кабинет.</a:t>
            </a:r>
          </a:p>
          <a:p>
            <a:r>
              <a:rPr lang="ru-RU" smtClean="0"/>
              <a:t> Педагог – куратор встречает детей, отмечает их присутствие на занятие, проводит занятия по курсам в соответствии с расписанием занятий  у каждой группы.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4375"/>
            <a:ext cx="8229600" cy="1495425"/>
          </a:xfrm>
        </p:spPr>
        <p:txBody>
          <a:bodyPr/>
          <a:lstStyle/>
          <a:p>
            <a:pPr eaLnBrk="1" hangingPunct="1"/>
            <a:r>
              <a:rPr lang="ru-RU" b="1" smtClean="0"/>
              <a:t>Учебный план занятий: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773238"/>
            <a:ext cx="8229600" cy="4513262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mtClean="0"/>
              <a:t>Введение в математику – 28 часов.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mtClean="0">
                <a:latin typeface="Arial" charset="0"/>
              </a:rPr>
              <a:t>Р</a:t>
            </a:r>
            <a:r>
              <a:rPr lang="ru-RU" smtClean="0"/>
              <a:t>азвитие речи </a:t>
            </a:r>
            <a:r>
              <a:rPr lang="ru-RU" smtClean="0">
                <a:latin typeface="Arial" charset="0"/>
              </a:rPr>
              <a:t>и подготовка к о</a:t>
            </a:r>
            <a:r>
              <a:rPr lang="ru-RU" smtClean="0"/>
              <a:t>бучени</a:t>
            </a:r>
            <a:r>
              <a:rPr lang="ru-RU" smtClean="0">
                <a:latin typeface="Arial" charset="0"/>
              </a:rPr>
              <a:t>ю</a:t>
            </a:r>
            <a:r>
              <a:rPr lang="ru-RU" smtClean="0"/>
              <a:t> грамоте – 28 часов.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mtClean="0"/>
              <a:t>Введение в художественную литературу – 28 часов.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mtClean="0">
                <a:latin typeface="Arial" charset="0"/>
              </a:rPr>
              <a:t> Ознакомление с </a:t>
            </a:r>
            <a:r>
              <a:rPr lang="ru-RU" smtClean="0"/>
              <a:t> окружающи</a:t>
            </a:r>
            <a:r>
              <a:rPr lang="ru-RU" smtClean="0">
                <a:latin typeface="Arial" charset="0"/>
              </a:rPr>
              <a:t>м</a:t>
            </a:r>
            <a:r>
              <a:rPr lang="ru-RU" smtClean="0"/>
              <a:t> мир</a:t>
            </a:r>
            <a:r>
              <a:rPr lang="ru-RU" smtClean="0">
                <a:latin typeface="Arial" charset="0"/>
              </a:rPr>
              <a:t>ом</a:t>
            </a:r>
            <a:r>
              <a:rPr lang="ru-RU" smtClean="0"/>
              <a:t> – 28 часов. </a:t>
            </a:r>
            <a:r>
              <a:rPr lang="ru-RU" sz="1200" smtClean="0">
                <a:latin typeface="Times New Roman" pitchFamily="18" charset="0"/>
              </a:rPr>
              <a:t> </a:t>
            </a:r>
            <a:endParaRPr lang="ru-RU" smtClean="0">
              <a:latin typeface="Times New Roman" pitchFamily="18" charset="0"/>
            </a:endParaRPr>
          </a:p>
          <a:p>
            <a:pPr marL="609600" indent="-609600" eaLnBrk="1" hangingPunct="1">
              <a:buFont typeface="Wingdings" pitchFamily="2" charset="2"/>
              <a:buChar char="v"/>
            </a:pPr>
            <a:r>
              <a:rPr lang="ru-RU" sz="2400" b="1" smtClean="0"/>
              <a:t>Индивидуальные консультации для родителей по вопросам подготовки детей к школе (по мере необходимости).</a:t>
            </a:r>
          </a:p>
          <a:p>
            <a:pPr marL="609600" indent="-609600" eaLnBrk="1" hangingPunct="1">
              <a:buFont typeface="Wingdings" pitchFamily="2" charset="2"/>
              <a:buChar char="v"/>
            </a:pPr>
            <a:r>
              <a:rPr lang="ru-RU" sz="2400" b="1" smtClean="0"/>
              <a:t>Родительские собрания.</a:t>
            </a:r>
          </a:p>
          <a:p>
            <a:pPr marL="609600" indent="-609600" eaLnBrk="1" hangingPunct="1">
              <a:buFontTx/>
              <a:buNone/>
            </a:pPr>
            <a:endParaRPr lang="ru-RU" smtClean="0"/>
          </a:p>
        </p:txBody>
      </p:sp>
      <p:pic>
        <p:nvPicPr>
          <p:cNvPr id="261128" name="Picture 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35825" y="476250"/>
            <a:ext cx="1908175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1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1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813"/>
            <a:ext cx="8229600" cy="9286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600" b="1" smtClean="0"/>
              <a:t>Развитие речи и </a:t>
            </a:r>
            <a:r>
              <a:rPr lang="ru-RU" sz="3600" b="1" smtClean="0">
                <a:latin typeface="Arial" charset="0"/>
              </a:rPr>
              <a:t>подготовка к </a:t>
            </a:r>
            <a:r>
              <a:rPr lang="ru-RU" sz="3600" b="1" smtClean="0"/>
              <a:t>обучени</a:t>
            </a:r>
            <a:r>
              <a:rPr lang="ru-RU" sz="3600" b="1" smtClean="0">
                <a:latin typeface="Arial" charset="0"/>
              </a:rPr>
              <a:t>ю</a:t>
            </a:r>
            <a:r>
              <a:rPr lang="ru-RU" sz="3600" b="1" smtClean="0"/>
              <a:t> грамоте.</a:t>
            </a: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13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ru-RU" u="sng" smtClean="0"/>
              <a:t>Цели: </a:t>
            </a:r>
          </a:p>
          <a:p>
            <a:pPr eaLnBrk="1" hangingPunct="1"/>
            <a:r>
              <a:rPr lang="ru-RU" smtClean="0"/>
              <a:t>выработать у ребенка умение ориентироваться в звукобуквенной системе родного языка и на этой основе развивать интерес к чтению;</a:t>
            </a:r>
          </a:p>
          <a:p>
            <a:pPr eaLnBrk="1" hangingPunct="1"/>
            <a:r>
              <a:rPr lang="ru-RU" smtClean="0"/>
              <a:t>Подготовить дошкольника к обучению грамоте, успешному усвоению фонетики и морфологии на 1 ступени обучения.</a:t>
            </a:r>
          </a:p>
          <a:p>
            <a:pPr eaLnBrk="1" hangingPunct="1"/>
            <a:endParaRPr lang="ru-RU" smtClean="0"/>
          </a:p>
          <a:p>
            <a:pPr eaLnBrk="1" hangingPunct="1">
              <a:buFont typeface="Georgia" pitchFamily="18" charset="0"/>
              <a:buNone/>
            </a:pPr>
            <a:r>
              <a:rPr lang="ru-RU" b="1" i="1" smtClean="0"/>
              <a:t> </a:t>
            </a:r>
          </a:p>
          <a:p>
            <a:pPr eaLnBrk="1" hangingPunct="1">
              <a:buFont typeface="Georgia" pitchFamily="18" charset="0"/>
              <a:buNone/>
            </a:pPr>
            <a:endParaRPr lang="ru-RU" b="1" i="1" smtClean="0"/>
          </a:p>
        </p:txBody>
      </p:sp>
      <p:pic>
        <p:nvPicPr>
          <p:cNvPr id="21508" name="Picture 5" descr="ma3b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67625" y="1268413"/>
            <a:ext cx="1039813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1000125"/>
          </a:xfrm>
        </p:spPr>
        <p:txBody>
          <a:bodyPr/>
          <a:lstStyle/>
          <a:p>
            <a:pPr eaLnBrk="1" hangingPunct="1"/>
            <a:r>
              <a:rPr lang="ru-RU" b="1" smtClean="0"/>
              <a:t>Введение в математику</a:t>
            </a: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50847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Georgia" pitchFamily="18" charset="0"/>
              <a:buNone/>
            </a:pPr>
            <a:r>
              <a:rPr lang="ru-RU" u="sng" smtClean="0"/>
              <a:t>Цели: 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обеспечить начальную математическую подготовку дошкольников;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Создать условия для развития нестандартного математического мышления;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Развивать элементарные математические представления, формировать вычислительные навыки, приемы умственных действий (анализ, синтез, сравнение, обо</a:t>
            </a:r>
            <a:r>
              <a:rPr lang="ru-RU" smtClean="0">
                <a:latin typeface="Arial" charset="0"/>
              </a:rPr>
              <a:t>б</a:t>
            </a:r>
            <a:r>
              <a:rPr lang="ru-RU" smtClean="0"/>
              <a:t>щение, классификация).</a:t>
            </a:r>
          </a:p>
          <a:p>
            <a:pPr eaLnBrk="1" hangingPunct="1">
              <a:lnSpc>
                <a:spcPct val="90000"/>
              </a:lnSpc>
            </a:pPr>
            <a:r>
              <a:rPr lang="ru-RU" b="1" i="1" smtClean="0"/>
              <a:t> </a:t>
            </a:r>
          </a:p>
          <a:p>
            <a:pPr eaLnBrk="1" hangingPunct="1">
              <a:lnSpc>
                <a:spcPct val="90000"/>
              </a:lnSpc>
            </a:pPr>
            <a:endParaRPr lang="ru-RU" b="1" i="1" smtClean="0"/>
          </a:p>
        </p:txBody>
      </p:sp>
      <p:pic>
        <p:nvPicPr>
          <p:cNvPr id="22532" name="Picture 3" descr="ma1b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451725" y="620713"/>
            <a:ext cx="1360488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9286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Ознакомление с окружающим миром</a:t>
            </a:r>
            <a:endParaRPr lang="ru-RU" b="1" dirty="0"/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457200" y="2071688"/>
            <a:ext cx="8229600" cy="4502150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ru-RU" u="sng" smtClean="0"/>
              <a:t>Цели:</a:t>
            </a:r>
          </a:p>
          <a:p>
            <a:pPr eaLnBrk="1" hangingPunct="1"/>
            <a:r>
              <a:rPr lang="ru-RU" smtClean="0"/>
              <a:t>Познание окружающего мира;</a:t>
            </a:r>
          </a:p>
          <a:p>
            <a:pPr eaLnBrk="1" hangingPunct="1"/>
            <a:r>
              <a:rPr lang="ru-RU" smtClean="0"/>
              <a:t>Ознакомление детей с природными явлениями и явлениями общественной жизни.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b="1" i="1" smtClean="0"/>
              <a:t> </a:t>
            </a:r>
          </a:p>
          <a:p>
            <a:pPr eaLnBrk="1" hangingPunct="1"/>
            <a:endParaRPr lang="ru-RU" b="1" i="1" smtClean="0"/>
          </a:p>
        </p:txBody>
      </p:sp>
      <p:pic>
        <p:nvPicPr>
          <p:cNvPr id="23556" name="Picture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72225" y="4508500"/>
            <a:ext cx="2447925" cy="2162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10001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Введение в художественную литературу</a:t>
            </a:r>
            <a:endParaRPr lang="ru-RU" b="1" dirty="0"/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9418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Georgia" pitchFamily="18" charset="0"/>
              <a:buNone/>
            </a:pPr>
            <a:r>
              <a:rPr lang="ru-RU" u="sng" smtClean="0"/>
              <a:t>Цели: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Обеспечить речевую подготовку дошкольников;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Научить слушать и слышать собеседника; научить пересказывать, высказывать свое мнение, обмениваться мыслями;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Развивать фантазию, воображение, творческие способности детей;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Прививать любовь к книге, развивать интерес к ней (желание научиться читать).</a:t>
            </a:r>
          </a:p>
          <a:p>
            <a:pPr eaLnBrk="1" hangingPunct="1">
              <a:lnSpc>
                <a:spcPct val="90000"/>
              </a:lnSpc>
              <a:buFont typeface="Georgia" pitchFamily="18" charset="0"/>
              <a:buNone/>
            </a:pPr>
            <a:r>
              <a:rPr lang="ru-RU" b="1" i="1" smtClean="0"/>
              <a:t> 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92950" y="692150"/>
            <a:ext cx="1316038" cy="2049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57250"/>
            <a:ext cx="8229600" cy="915988"/>
          </a:xfrm>
        </p:spPr>
        <p:txBody>
          <a:bodyPr/>
          <a:lstStyle/>
          <a:p>
            <a:pPr eaLnBrk="1" hangingPunct="1"/>
            <a:r>
              <a:rPr lang="ru-RU" b="1" smtClean="0"/>
              <a:t>Учебные пособия: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44675"/>
            <a:ext cx="8229600" cy="4679950"/>
          </a:xfrm>
        </p:spPr>
        <p:txBody>
          <a:bodyPr/>
          <a:lstStyle/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1.   РН. Бунеев, Е.В.Бунеева, Т.Р. Кислова. По дороге к азбуке. Части 3,4 </a:t>
            </a:r>
            <a:r>
              <a:rPr lang="ru-RU" sz="2400" smtClean="0">
                <a:solidFill>
                  <a:srgbClr val="FF0000"/>
                </a:solidFill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2.    </a:t>
            </a:r>
            <a:r>
              <a:rPr lang="ru-RU" sz="2400" b="1" smtClean="0">
                <a:solidFill>
                  <a:schemeClr val="accent2"/>
                </a:solidFill>
              </a:rPr>
              <a:t>РН. Бунеев, Е.В.Бунеева, О.В. Пронина Наши прописи. Части 1,2.</a:t>
            </a:r>
            <a:r>
              <a:rPr lang="ru-RU" sz="2400" b="1" smtClean="0"/>
              <a:t> 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3"/>
            </a:pPr>
            <a:r>
              <a:rPr lang="ru-RU" sz="2400" smtClean="0"/>
              <a:t>М.В. Корепанова, С.А. Козлова, О.В. Пронина. Моя математика. Пособие для старших дошкольников. Части 1, 2, 3.</a:t>
            </a:r>
            <a:r>
              <a:rPr lang="ru-RU" sz="2400" smtClean="0">
                <a:solidFill>
                  <a:srgbClr val="FF0000"/>
                </a:solidFill>
              </a:rPr>
              <a:t>  </a:t>
            </a:r>
            <a:endParaRPr lang="ru-RU" sz="2400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3"/>
            </a:pPr>
            <a:r>
              <a:rPr lang="ru-RU" sz="2400" smtClean="0"/>
              <a:t>А.А.Вахрушев, Е.Е.Кочемасова  Здравствуй, мир. Части 2, 3. </a:t>
            </a:r>
            <a:r>
              <a:rPr lang="ru-RU" sz="2400" smtClean="0">
                <a:solidFill>
                  <a:srgbClr val="FF0000"/>
                </a:solidFill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3"/>
            </a:pPr>
            <a:r>
              <a:rPr lang="ru-RU" sz="2400" smtClean="0"/>
              <a:t>О.В. Чиндилова. Наши книжки.Пособие для дошкольников по  введению в художественную литературу. Часть 2.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400" b="1" smtClean="0">
                <a:solidFill>
                  <a:srgbClr val="FF0000"/>
                </a:solidFill>
              </a:rPr>
              <a:t>Итого: </a:t>
            </a:r>
            <a:r>
              <a:rPr lang="ru-RU" sz="2400" b="1" smtClean="0">
                <a:solidFill>
                  <a:srgbClr val="FF0000"/>
                </a:solidFill>
                <a:latin typeface="Arial" charset="0"/>
              </a:rPr>
              <a:t>10 пособий - 3</a:t>
            </a:r>
            <a:r>
              <a:rPr lang="ru-RU" sz="2400" b="1" smtClean="0">
                <a:solidFill>
                  <a:srgbClr val="FF0000"/>
                </a:solidFill>
              </a:rPr>
              <a:t>.</a:t>
            </a:r>
            <a:r>
              <a:rPr lang="ru-RU" sz="2400" b="1" smtClean="0">
                <a:solidFill>
                  <a:srgbClr val="FF0000"/>
                </a:solidFill>
                <a:latin typeface="Arial" charset="0"/>
              </a:rPr>
              <a:t>400</a:t>
            </a:r>
            <a:r>
              <a:rPr lang="ru-RU" sz="2400" b="1" smtClean="0">
                <a:solidFill>
                  <a:srgbClr val="FF0000"/>
                </a:solidFill>
              </a:rPr>
              <a:t> руб.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Повестка: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60575"/>
            <a:ext cx="8229600" cy="451326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b="1" smtClean="0"/>
              <a:t> </a:t>
            </a:r>
            <a:r>
              <a:rPr lang="ru-RU" sz="2400" i="1" smtClean="0"/>
              <a:t>  </a:t>
            </a:r>
          </a:p>
          <a:p>
            <a:pPr marL="609600" indent="-609600" eaLnBrk="1" hangingPunct="1">
              <a:buFontTx/>
              <a:buNone/>
            </a:pPr>
            <a:r>
              <a:rPr lang="ru-RU" sz="2400" b="1" i="1" smtClean="0"/>
              <a:t>1.Понятие готовности к школьному обучению.</a:t>
            </a:r>
            <a:endParaRPr lang="ru-RU" sz="2400" i="1" smtClean="0"/>
          </a:p>
          <a:p>
            <a:pPr marL="609600" indent="-609600" eaLnBrk="1" hangingPunct="1">
              <a:buFontTx/>
              <a:buNone/>
            </a:pPr>
            <a:r>
              <a:rPr lang="ru-RU" sz="2400" i="1" smtClean="0"/>
              <a:t>  </a:t>
            </a:r>
          </a:p>
          <a:p>
            <a:pPr marL="609600" indent="-609600" eaLnBrk="1" hangingPunct="1">
              <a:buFontTx/>
              <a:buNone/>
            </a:pPr>
            <a:r>
              <a:rPr lang="ru-RU" b="1" smtClean="0"/>
              <a:t>2. Организация функционирования СШБП в 201</a:t>
            </a:r>
            <a:r>
              <a:rPr lang="ru-RU" b="1" smtClean="0">
                <a:latin typeface="Arial" charset="0"/>
              </a:rPr>
              <a:t>7</a:t>
            </a:r>
            <a:r>
              <a:rPr lang="ru-RU" b="1" smtClean="0"/>
              <a:t>-201</a:t>
            </a:r>
            <a:r>
              <a:rPr lang="ru-RU" b="1" smtClean="0">
                <a:latin typeface="Arial" charset="0"/>
              </a:rPr>
              <a:t>8</a:t>
            </a:r>
            <a:r>
              <a:rPr lang="ru-RU" b="1" smtClean="0"/>
              <a:t> учебном году.</a:t>
            </a:r>
            <a:r>
              <a:rPr lang="ru-RU" smtClean="0"/>
              <a:t> </a:t>
            </a:r>
            <a:r>
              <a:rPr lang="ru-RU" sz="2400" i="1" smtClean="0"/>
              <a:t>(Выступление заместителя директора   Голенищевой И.В.)</a:t>
            </a:r>
          </a:p>
          <a:p>
            <a:pPr marL="609600" indent="-609600" eaLnBrk="1" hangingPunct="1">
              <a:buFont typeface="Georgia" pitchFamily="18" charset="0"/>
              <a:buNone/>
            </a:pPr>
            <a:endParaRPr lang="ru-RU" sz="2400" i="1" smtClean="0"/>
          </a:p>
        </p:txBody>
      </p:sp>
      <p:pic>
        <p:nvPicPr>
          <p:cNvPr id="8196" name="Picture 4" descr="sos_1sentebrja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69100" y="404813"/>
            <a:ext cx="237490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96975"/>
            <a:ext cx="8229600" cy="1066800"/>
          </a:xfrm>
        </p:spPr>
        <p:txBody>
          <a:bodyPr/>
          <a:lstStyle/>
          <a:p>
            <a:pPr eaLnBrk="1" hangingPunct="1"/>
            <a:r>
              <a:rPr lang="ru-RU" b="1" u="sng" smtClean="0"/>
              <a:t>Необходимо: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3 ручки: </a:t>
            </a:r>
            <a:r>
              <a:rPr lang="ru-RU" b="1" smtClean="0">
                <a:solidFill>
                  <a:schemeClr val="accent1"/>
                </a:solidFill>
              </a:rPr>
              <a:t>синего</a:t>
            </a:r>
            <a:r>
              <a:rPr lang="ru-RU" smtClean="0">
                <a:solidFill>
                  <a:schemeClr val="accent1"/>
                </a:solidFill>
              </a:rPr>
              <a:t>,</a:t>
            </a:r>
            <a:r>
              <a:rPr lang="ru-RU" smtClean="0"/>
              <a:t> красного и </a:t>
            </a:r>
            <a:r>
              <a:rPr lang="ru-RU" b="1" smtClean="0">
                <a:solidFill>
                  <a:schemeClr val="accent2"/>
                </a:solidFill>
              </a:rPr>
              <a:t>зеленого</a:t>
            </a:r>
            <a:r>
              <a:rPr lang="ru-RU" smtClean="0"/>
              <a:t> цветов;</a:t>
            </a:r>
          </a:p>
          <a:p>
            <a:pPr eaLnBrk="1" hangingPunct="1"/>
            <a:r>
              <a:rPr lang="ru-RU" smtClean="0"/>
              <a:t>Цветные карандаши (12 цветов);</a:t>
            </a:r>
          </a:p>
          <a:p>
            <a:pPr eaLnBrk="1" hangingPunct="1"/>
            <a:r>
              <a:rPr lang="ru-RU" smtClean="0"/>
              <a:t>Линейка 20 см. деревянная;</a:t>
            </a:r>
          </a:p>
          <a:p>
            <a:pPr eaLnBrk="1" hangingPunct="1"/>
            <a:r>
              <a:rPr lang="ru-RU" smtClean="0"/>
              <a:t>2 простых карандаша;</a:t>
            </a:r>
            <a:endParaRPr lang="ru-RU" smtClean="0">
              <a:solidFill>
                <a:schemeClr val="accent2"/>
              </a:solidFill>
            </a:endParaRPr>
          </a:p>
          <a:p>
            <a:pPr eaLnBrk="1" hangingPunct="1"/>
            <a:r>
              <a:rPr lang="ru-RU" smtClean="0"/>
              <a:t>Ластик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b="1" smtClean="0"/>
              <a:t>Учебники необходимо обернуть, подписать, прикрепить закладку.</a:t>
            </a:r>
          </a:p>
        </p:txBody>
      </p:sp>
      <p:pic>
        <p:nvPicPr>
          <p:cNvPr id="261128" name="Picture 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56100" y="260350"/>
            <a:ext cx="2232025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1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1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u="sng" smtClean="0"/>
              <a:t>Обязанности педагогов СШБП: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smtClean="0"/>
              <a:t>Составляют рабочие программы по курсу занятий;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Проводят занятия согласно расписанию;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Несут ответственность за жизнь и здоровье детей во время занятий и на переменах;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Оказывают консультативную помощь родителям ( по индивидуальному запросу);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Информируют родителей о личных достижениях детей, занимающихся в СШБП;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Ведут журнал учета посещаемости занятий;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Курируют одну из групп детей;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Информируют родителей о своевременной оплате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ru-RU" sz="2000" smtClean="0"/>
              <a:t> услуг.</a:t>
            </a:r>
          </a:p>
        </p:txBody>
      </p:sp>
      <p:pic>
        <p:nvPicPr>
          <p:cNvPr id="27652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72313" y="4643438"/>
            <a:ext cx="1643062" cy="2000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u="sng" dirty="0"/>
              <a:t>Обязанности родителей: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3238"/>
            <a:ext cx="8229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/>
              <a:t>Обеспечивать регулярное посещение занятий ребенком согласно учебному расписанию;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Извещать об уважительных причинах отсутствия ребенка на занятиях;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Обеспечить ребенка необходимыми учебными пособиями для занятий;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Своевременно  оплатить обучение в СШБП перечислить на расчетный счет МБОУ СШ через Сбербанк сумму ( за 2 периода) 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Возмещать ущерб, причиненный имуществу школы в соответствии с законодательством РФ.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936625"/>
          </a:xfrm>
        </p:spPr>
        <p:txBody>
          <a:bodyPr/>
          <a:lstStyle/>
          <a:p>
            <a:r>
              <a:rPr lang="ru-RU" smtClean="0"/>
              <a:t>Оплата занятий в СШБП</a:t>
            </a:r>
          </a:p>
        </p:txBody>
      </p:sp>
      <p:sp>
        <p:nvSpPr>
          <p:cNvPr id="29699" name="Содержимое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5160963"/>
          </a:xfrm>
        </p:spPr>
        <p:txBody>
          <a:bodyPr/>
          <a:lstStyle/>
          <a:p>
            <a:r>
              <a:rPr lang="ru-RU" altLang="zh-CN" sz="2000" smtClean="0"/>
              <a:t>Полная стоимость платных дополнительных образовательных услуг (обучение в группе «Школа будущего первоклассника») за весь период обучения Обучающегося составляет </a:t>
            </a:r>
            <a:r>
              <a:rPr lang="ru-RU" altLang="zh-CN" sz="2000" b="1" u="sng" smtClean="0"/>
              <a:t>11200,00 (одиннадцать тысяч двести рублей 00 копеек).   </a:t>
            </a:r>
            <a:endParaRPr lang="ru-RU" altLang="zh-CN" sz="2000" smtClean="0"/>
          </a:p>
          <a:p>
            <a:r>
              <a:rPr lang="ru-RU" altLang="zh-CN" sz="2000" smtClean="0"/>
              <a:t>Стоимость одного занятия составляет - 100 рублей (400 рублей - одна суббота).</a:t>
            </a:r>
          </a:p>
          <a:p>
            <a:r>
              <a:rPr lang="ru-RU" altLang="zh-CN" sz="2000" smtClean="0"/>
              <a:t>Оплата</a:t>
            </a:r>
            <a:r>
              <a:rPr lang="ru-RU" altLang="zh-CN" sz="2000" b="1" smtClean="0"/>
              <a:t> </a:t>
            </a:r>
            <a:r>
              <a:rPr lang="ru-RU" altLang="zh-CN" sz="2000" smtClean="0"/>
              <a:t>за образовательную услугу</a:t>
            </a:r>
            <a:r>
              <a:rPr lang="ru-RU" altLang="zh-CN" sz="2000" b="1" smtClean="0"/>
              <a:t> </a:t>
            </a:r>
            <a:r>
              <a:rPr lang="ru-RU" altLang="zh-CN" sz="2000" smtClean="0"/>
              <a:t>производится непосредственно </a:t>
            </a:r>
            <a:r>
              <a:rPr lang="ru-RU" altLang="zh-CN" sz="2000" b="1" u="sng" smtClean="0"/>
              <a:t>Заказчиком </a:t>
            </a:r>
            <a:r>
              <a:rPr lang="ru-RU" altLang="zh-CN" sz="2000" smtClean="0"/>
              <a:t> на расчетный счет Исполнителя (МБОУ СШ № 35) через систему Сбербанка России. </a:t>
            </a:r>
            <a:endParaRPr lang="ru-RU" altLang="zh-CN" sz="2000" b="1" u="sng" smtClean="0"/>
          </a:p>
          <a:p>
            <a:r>
              <a:rPr lang="ru-RU" altLang="zh-CN" sz="2000" b="1" u="sng" smtClean="0"/>
              <a:t>Оплата производится по графику:  </a:t>
            </a:r>
            <a:endParaRPr lang="ru-RU" altLang="zh-CN" sz="2000" smtClean="0"/>
          </a:p>
          <a:p>
            <a:r>
              <a:rPr lang="ru-RU" altLang="zh-CN" sz="2000" smtClean="0"/>
              <a:t>1 часть оплаты – до 20 октября 2017 г. – </a:t>
            </a:r>
            <a:r>
              <a:rPr lang="ru-RU" altLang="zh-CN" sz="2000" b="1" smtClean="0"/>
              <a:t>4 800, 00 рублей,</a:t>
            </a:r>
            <a:r>
              <a:rPr lang="ru-RU" altLang="zh-CN" sz="2000" smtClean="0"/>
              <a:t> </a:t>
            </a:r>
          </a:p>
          <a:p>
            <a:r>
              <a:rPr lang="ru-RU" altLang="zh-CN" sz="2000" smtClean="0"/>
              <a:t>2 часть оплаты - до 20 января 2018 г. – </a:t>
            </a:r>
            <a:r>
              <a:rPr lang="ru-RU" altLang="zh-CN" sz="2000" b="1" smtClean="0"/>
              <a:t>6.400, 00  рублей.</a:t>
            </a:r>
            <a:endParaRPr lang="ru-RU" sz="2000" b="1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zh-CN" sz="3600" b="1" u="sng" smtClean="0"/>
              <a:t>При оплате услуги в  ПЛАТЕЖЕ необходимо указать (обязательно!!!):</a:t>
            </a:r>
            <a:endParaRPr lang="ru-RU" sz="3600" b="1" u="sng" smtClean="0"/>
          </a:p>
        </p:txBody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ru-RU" altLang="zh-CN" sz="2400" b="1" smtClean="0"/>
          </a:p>
          <a:p>
            <a:pPr>
              <a:lnSpc>
                <a:spcPct val="90000"/>
              </a:lnSpc>
            </a:pPr>
            <a:r>
              <a:rPr lang="ru-RU" altLang="zh-CN" sz="2400" b="1" smtClean="0"/>
              <a:t>- ФИО плательщика </a:t>
            </a:r>
            <a:r>
              <a:rPr lang="ru-RU" altLang="zh-CN" sz="2400" b="1" u="sng" smtClean="0"/>
              <a:t>по ДОГОВОРУ   </a:t>
            </a:r>
            <a:r>
              <a:rPr lang="ru-RU" altLang="zh-CN" sz="2400" b="1" smtClean="0"/>
              <a:t>(только того, кто заключал договор);</a:t>
            </a:r>
          </a:p>
          <a:p>
            <a:pPr>
              <a:lnSpc>
                <a:spcPct val="90000"/>
              </a:lnSpc>
            </a:pPr>
            <a:r>
              <a:rPr lang="ru-RU" altLang="zh-CN" sz="2400" b="1" smtClean="0"/>
              <a:t>- ФИО ребенка (</a:t>
            </a:r>
            <a:r>
              <a:rPr lang="ru-RU" altLang="zh-CN" sz="2400" b="1" u="sng" smtClean="0"/>
              <a:t>за кого платите</a:t>
            </a:r>
            <a:r>
              <a:rPr lang="ru-RU" altLang="zh-CN" sz="2400" b="1" smtClean="0"/>
              <a:t>);</a:t>
            </a:r>
          </a:p>
          <a:p>
            <a:pPr>
              <a:lnSpc>
                <a:spcPct val="90000"/>
              </a:lnSpc>
            </a:pPr>
            <a:r>
              <a:rPr lang="ru-RU" altLang="zh-CN" sz="2400" b="1" smtClean="0"/>
              <a:t>- вид платных услуг  (Школа будущего первоклассника - ШБП);</a:t>
            </a:r>
          </a:p>
          <a:p>
            <a:pPr>
              <a:lnSpc>
                <a:spcPct val="90000"/>
              </a:lnSpc>
            </a:pPr>
            <a:r>
              <a:rPr lang="ru-RU" altLang="zh-CN" sz="2400" b="1" smtClean="0"/>
              <a:t>- период оплаты (например: с 07.10.2017 по 29.12.2017);</a:t>
            </a:r>
          </a:p>
          <a:p>
            <a:pPr>
              <a:lnSpc>
                <a:spcPct val="90000"/>
              </a:lnSpc>
            </a:pPr>
            <a:r>
              <a:rPr lang="ru-RU" altLang="zh-CN" sz="2400" b="1" smtClean="0"/>
              <a:t>- указать (</a:t>
            </a:r>
            <a:r>
              <a:rPr lang="ru-RU" altLang="zh-CN" sz="2400" b="1" u="sng" smtClean="0"/>
              <a:t>обязательно!) № КБК  00000000000000000130</a:t>
            </a:r>
            <a:endParaRPr lang="ru-RU" altLang="zh-CN" sz="2400" smtClean="0"/>
          </a:p>
          <a:p>
            <a:pPr>
              <a:lnSpc>
                <a:spcPct val="90000"/>
              </a:lnSpc>
            </a:pPr>
            <a:r>
              <a:rPr lang="ru-RU" altLang="zh-CN" sz="2400" smtClean="0"/>
              <a:t>Произведенную оплату необходимо подтвердить квитанцией (копией квитанции) куратору группы. </a:t>
            </a:r>
            <a:endParaRPr lang="ru-RU" sz="24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Права Школы: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Изменять график предоставления услуг в связи с производственной необходимостью;</a:t>
            </a:r>
          </a:p>
          <a:p>
            <a:pPr eaLnBrk="1" hangingPunct="1"/>
            <a:r>
              <a:rPr lang="ru-RU" smtClean="0"/>
              <a:t>Не допускать детей к занятиям в случае несвоевременной оплаты образовательной услуги со стороны родителей.</a:t>
            </a:r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59113" y="4724400"/>
            <a:ext cx="3171825" cy="18716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>
          <a:xfrm>
            <a:off x="457200" y="836613"/>
            <a:ext cx="8229600" cy="1373187"/>
          </a:xfrm>
        </p:spPr>
        <p:txBody>
          <a:bodyPr/>
          <a:lstStyle/>
          <a:p>
            <a:r>
              <a:rPr lang="ru-RU" smtClean="0"/>
              <a:t>НАЧАЛО ЗАНЯТИЙ: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>
          <a:xfrm>
            <a:off x="323850" y="1916113"/>
            <a:ext cx="8229600" cy="4752975"/>
          </a:xfrm>
        </p:spPr>
        <p:txBody>
          <a:bodyPr/>
          <a:lstStyle/>
          <a:p>
            <a:pPr lvl="4" algn="ctr">
              <a:buFont typeface="Georgia" pitchFamily="18" charset="0"/>
              <a:buNone/>
            </a:pPr>
            <a:r>
              <a:rPr lang="ru-RU" sz="3600" b="1" smtClean="0"/>
              <a:t>07 октября (суббота) </a:t>
            </a:r>
          </a:p>
          <a:p>
            <a:pPr lvl="4" algn="ctr">
              <a:buFont typeface="Georgia" pitchFamily="18" charset="0"/>
              <a:buNone/>
            </a:pPr>
            <a:r>
              <a:rPr lang="ru-RU" sz="3600" b="1" smtClean="0"/>
              <a:t>в 11.30</a:t>
            </a:r>
          </a:p>
          <a:p>
            <a:pPr lvl="4" algn="ctr"/>
            <a:r>
              <a:rPr lang="ru-RU" sz="2800" b="1" u="sng" smtClean="0"/>
              <a:t>Сменная обувь обязательна!</a:t>
            </a:r>
            <a:r>
              <a:rPr lang="ru-RU" sz="3600" b="1" smtClean="0"/>
              <a:t> </a:t>
            </a:r>
          </a:p>
          <a:p>
            <a:pPr lvl="4" algn="ctr"/>
            <a:r>
              <a:rPr lang="ru-RU" sz="3600" b="1" smtClean="0"/>
              <a:t>Получить пособия можно </a:t>
            </a:r>
            <a:r>
              <a:rPr lang="ru-RU" sz="3600" b="1" i="1" u="sng" smtClean="0">
                <a:solidFill>
                  <a:srgbClr val="FF0000"/>
                </a:solidFill>
              </a:rPr>
              <a:t>06.10 – 07.10.15</a:t>
            </a:r>
          </a:p>
          <a:p>
            <a:pPr lvl="4" algn="ctr"/>
            <a:r>
              <a:rPr lang="ru-RU" sz="3600" b="1" smtClean="0">
                <a:solidFill>
                  <a:srgbClr val="FF0000"/>
                </a:solidFill>
              </a:rPr>
              <a:t>  с 16.00 – 19.00  (каб.15, 1 этаж)</a:t>
            </a:r>
          </a:p>
          <a:p>
            <a:pPr lvl="4" algn="ctr"/>
            <a:r>
              <a:rPr lang="ru-RU" sz="3600" b="1" u="sng" smtClean="0"/>
              <a:t>66-49-51</a:t>
            </a: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708275"/>
            <a:ext cx="19446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128" name="Picture 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4697413"/>
            <a:ext cx="2232025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1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1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6" descr="DD00367_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7" descr="j034446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32588" y="3586163"/>
            <a:ext cx="2411412" cy="327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8" descr="j028038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2144713" cy="260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5" name="WordArt 9"/>
          <p:cNvSpPr>
            <a:spLocks noChangeArrowheads="1" noChangeShapeType="1" noTextEdit="1"/>
          </p:cNvSpPr>
          <p:nvPr/>
        </p:nvSpPr>
        <p:spPr bwMode="auto">
          <a:xfrm>
            <a:off x="1331913" y="1219200"/>
            <a:ext cx="6480175" cy="40814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Желаем удачи в </a:t>
            </a:r>
          </a:p>
          <a:p>
            <a:pPr algn="ctr"/>
            <a:endParaRPr lang="ru-RU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воспитании детей!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68313" y="1412875"/>
            <a:ext cx="8229600" cy="1066800"/>
          </a:xfrm>
        </p:spPr>
        <p:txBody>
          <a:bodyPr/>
          <a:lstStyle/>
          <a:p>
            <a:pPr eaLnBrk="1" hangingPunct="1"/>
            <a:r>
              <a:rPr lang="ru-RU" sz="3200" b="1" smtClean="0"/>
              <a:t>Что такое предшкольное образование?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ru-RU" smtClean="0"/>
              <a:t>Это система процессов взаимодействия людей в обществе, обеспечивающая </a:t>
            </a:r>
            <a:r>
              <a:rPr lang="ru-RU" b="1" i="1" smtClean="0"/>
              <a:t>развитие способностей каждого </a:t>
            </a:r>
            <a:r>
              <a:rPr lang="ru-RU" smtClean="0"/>
              <a:t>индивида и вхождение его в это общество </a:t>
            </a:r>
            <a:r>
              <a:rPr lang="ru-RU" b="1" i="1" smtClean="0"/>
              <a:t>(социализацию).</a:t>
            </a:r>
            <a:endParaRPr lang="ru-RU" b="1" i="1" smtClean="0">
              <a:latin typeface="Arial" charset="0"/>
            </a:endParaRPr>
          </a:p>
          <a:p>
            <a:pPr eaLnBrk="1" hangingPunct="1">
              <a:buFont typeface="Georgia" pitchFamily="18" charset="0"/>
              <a:buNone/>
            </a:pPr>
            <a:r>
              <a:rPr lang="ru-RU" b="1" i="1" smtClean="0">
                <a:latin typeface="Arial" charset="0"/>
              </a:rPr>
              <a:t>Главная задача: </a:t>
            </a:r>
            <a:r>
              <a:rPr lang="ru-RU" sz="2400" b="1" i="1" smtClean="0">
                <a:latin typeface="Arial" charset="0"/>
              </a:rPr>
              <a:t>формирование у детей мотивации к обучению в школе, эмоциональной готовности к нему, умения действовать как самостоятельно, так и сообща с другими, формирование различных знаний.</a:t>
            </a:r>
          </a:p>
        </p:txBody>
      </p:sp>
      <p:pic>
        <p:nvPicPr>
          <p:cNvPr id="4" name="Picture 4" descr="C:\Users\натали\Desktop\готоовность к школе 10-11\4334-original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9618" y="-239162"/>
            <a:ext cx="1853381" cy="20216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476250"/>
            <a:ext cx="8229600" cy="565467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i="1" dirty="0" smtClean="0"/>
              <a:t>Готовность дошкольников к процессу обучения в школе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800" b="1" i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i="1" dirty="0" smtClean="0"/>
              <a:t>О психологической готовности к обучению в школе свидетельствуют: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i="1" dirty="0" smtClean="0"/>
              <a:t>– учебная мотивация ребенка (хочет идти в школу; понимает важность и необходимость учения; проявляет выраженный интерес к получению новых знаний);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i="1" dirty="0" smtClean="0"/>
              <a:t>– умение ребенка принять учебную задачу (внимательно выслушать, по необходимости уточнить задание);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i="1" dirty="0" smtClean="0"/>
              <a:t>– развитие школьно-значимых психологических функций, познавательных способностей: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i="1" dirty="0" smtClean="0"/>
              <a:t>• развитие мелких мышц руки (рука развита хорошо, ребенок уверенно владеет карандашом, ножницами).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i="1" dirty="0" smtClean="0"/>
              <a:t>• пространственная организация, координация движений (умение правильно определять: выше – ниже, вперед – назад, слева – справа).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i="1" dirty="0" smtClean="0"/>
              <a:t>• координация в системе глаз – рука (ребенок может правильно перенести в тетрадь простейший графический образ – узор, фигуру – зрительно воспринимаемый на расстоянии (например, из книг).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i="1" dirty="0" smtClean="0"/>
              <a:t>• развитие логического мышления (способность находить сходство и различия разных предметов при сравнении, умение правильно объединять предметы в группы по общим существенным признакам).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i="1" dirty="0" smtClean="0"/>
              <a:t>• развитие произвольного внимания (способность удерживать внимание на выполняемой работе в течение 15–20 минут).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i="1" dirty="0" smtClean="0"/>
              <a:t>• развитие произвольной памяти (способность связывать запоминаемый материал с конкретным символом: слово-картинка либо слово-ситуация).</a:t>
            </a:r>
            <a:endParaRPr lang="ru-RU" sz="1800" b="1" i="1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i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/>
              <a:t>Основные цели функционирования СШБП: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Удовлетворение запросов родителей в развитии индивидуальных возможностей и способностей детей;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Подготовка детей к обучению на начально</a:t>
            </a:r>
            <a:r>
              <a:rPr lang="ru-RU" smtClean="0">
                <a:latin typeface="Arial" charset="0"/>
              </a:rPr>
              <a:t>м</a:t>
            </a:r>
            <a:r>
              <a:rPr lang="ru-RU" smtClean="0"/>
              <a:t> </a:t>
            </a:r>
            <a:r>
              <a:rPr lang="ru-RU" smtClean="0">
                <a:latin typeface="Arial" charset="0"/>
              </a:rPr>
              <a:t>уровне</a:t>
            </a:r>
            <a:r>
              <a:rPr lang="ru-RU" smtClean="0"/>
              <a:t> образования.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pPr eaLnBrk="1" hangingPunct="1"/>
            <a:r>
              <a:rPr lang="ru-RU" sz="2800" b="1" smtClean="0"/>
              <a:t>Данные цели определяются задачами: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908050"/>
            <a:ext cx="8229600" cy="57864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smtClean="0"/>
              <a:t>Обеспечить единые стартовые условия для детей, поступающих в школу;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i="1" smtClean="0"/>
              <a:t>Сформировать навыки учебной деятельности, интеллектуальной готовности, стимулировать желание учиться в школе, воспитывать устойчивое внимание,  наблюдательность и организованность;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Обеспечить преемственность между дошкольным и начальным образованием, комфортный переход ребенка </a:t>
            </a:r>
            <a:r>
              <a:rPr lang="ru-RU" sz="2000" smtClean="0">
                <a:latin typeface="Arial" charset="0"/>
              </a:rPr>
              <a:t>из детского сада </a:t>
            </a:r>
            <a:r>
              <a:rPr lang="ru-RU" sz="2000" smtClean="0"/>
              <a:t>в школу;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Воспитывать доброжелательное отношение к сверстникам и старшим;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Содействовать формированию волевой готовности, т.е. способности подчиняться правилам и требованиям школы, умению управлять своим поведением, умственной деятельностью.</a:t>
            </a:r>
          </a:p>
          <a:p>
            <a:r>
              <a:rPr lang="ru-RU" sz="2000" smtClean="0"/>
              <a:t>- психолого-педагогического консультирования родителей (законных представителей) по вопросам готовности дошкольников к школьному обучению; </a:t>
            </a:r>
          </a:p>
          <a:p>
            <a:pPr eaLnBrk="1" hangingPunct="1">
              <a:lnSpc>
                <a:spcPct val="80000"/>
              </a:lnSpc>
            </a:pPr>
            <a:endParaRPr lang="ru-RU" sz="2000" smtClean="0"/>
          </a:p>
          <a:p>
            <a:pPr eaLnBrk="1" hangingPunct="1">
              <a:lnSpc>
                <a:spcPct val="80000"/>
              </a:lnSpc>
            </a:pPr>
            <a:r>
              <a:rPr lang="ru-RU" sz="2000" b="1" smtClean="0"/>
              <a:t>Помочь родителям квалифицированно подготовить ребенка к школе.</a:t>
            </a:r>
          </a:p>
          <a:p>
            <a:pPr eaLnBrk="1" hangingPunct="1">
              <a:lnSpc>
                <a:spcPct val="80000"/>
              </a:lnSpc>
            </a:pPr>
            <a:endParaRPr lang="ru-RU" sz="2000" b="1" smtClean="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4673600" y="6734175"/>
            <a:ext cx="290513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/>
              <a:t>Планируемый результат</a:t>
            </a:r>
            <a:r>
              <a:rPr lang="ru-RU" sz="3600" smtClean="0"/>
              <a:t/>
            </a:r>
            <a:br>
              <a:rPr lang="ru-RU" sz="3600" smtClean="0"/>
            </a:br>
            <a:endParaRPr lang="ru-RU" sz="3600" smtClean="0"/>
          </a:p>
        </p:txBody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Старший  дошкольник подготовлен к дальнейшему развитию и процессу обучения:</a:t>
            </a:r>
          </a:p>
          <a:p>
            <a:r>
              <a:rPr lang="ru-RU" smtClean="0"/>
              <a:t>- социальному</a:t>
            </a:r>
          </a:p>
          <a:p>
            <a:r>
              <a:rPr lang="ru-RU" smtClean="0"/>
              <a:t>- личностному</a:t>
            </a:r>
          </a:p>
          <a:p>
            <a:r>
              <a:rPr lang="ru-RU" smtClean="0"/>
              <a:t>- познавательному (когнитивному)</a:t>
            </a:r>
          </a:p>
          <a:p>
            <a:r>
              <a:rPr lang="ru-RU" smtClean="0"/>
              <a:t>- речевому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85750"/>
            <a:ext cx="8261350" cy="9112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 </a:t>
            </a:r>
            <a:r>
              <a:rPr lang="ru-RU" sz="3200" b="1" dirty="0"/>
              <a:t>Нормативно-правовая основа функционирования СШБП: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1428750"/>
            <a:ext cx="8186737" cy="5000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1800" smtClean="0"/>
              <a:t> </a:t>
            </a:r>
            <a:r>
              <a:rPr lang="ru-RU" sz="2000" smtClean="0"/>
              <a:t>Федеральный закон Российской Федерации от 29.12.2012 «Об образовании в Российской Федерации» № 273 – ФЗ (ст. 54).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000" smtClean="0"/>
              <a:t>Правила оказания платных образовательных услуг , утвержденными постановлением Правительства РФ от 15.08.2013 №706.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ru-RU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000" smtClean="0"/>
              <a:t>Постановление мэрии города Архангельска от 22.05.2013г. № 352 «О размере платы за услугу, оказываемую МБОУ СОШ № 35, для граждан и юридических лиц».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000" smtClean="0"/>
              <a:t>Устав МБОУ СШ № 35 (П.5.2.).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000" smtClean="0"/>
              <a:t>Образовательная программа по предшкольной подготовке для дошкольников в СШБП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000" smtClean="0"/>
              <a:t>Положение о субботней «Школе будущих первоклассников» в МБОУ СШ № 35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8229600" cy="857250"/>
          </a:xfrm>
        </p:spPr>
        <p:txBody>
          <a:bodyPr/>
          <a:lstStyle/>
          <a:p>
            <a:pPr eaLnBrk="1" hangingPunct="1"/>
            <a:r>
              <a:rPr lang="ru-RU" smtClean="0"/>
              <a:t>Локальные акты ОУ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072062"/>
          </a:xfrm>
        </p:spPr>
        <p:txBody>
          <a:bodyPr/>
          <a:lstStyle/>
          <a:p>
            <a:pPr eaLnBrk="1" hangingPunct="1"/>
            <a:r>
              <a:rPr lang="ru-RU" sz="2000" smtClean="0">
                <a:latin typeface="Arial" charset="0"/>
              </a:rPr>
              <a:t>Правила оказания</a:t>
            </a:r>
            <a:r>
              <a:rPr lang="ru-RU" sz="2000" smtClean="0"/>
              <a:t> платных </a:t>
            </a:r>
            <a:r>
              <a:rPr lang="ru-RU" sz="2000" smtClean="0">
                <a:latin typeface="Arial" charset="0"/>
              </a:rPr>
              <a:t> </a:t>
            </a:r>
            <a:r>
              <a:rPr lang="ru-RU" sz="2000" smtClean="0"/>
              <a:t>образовательных услуг;</a:t>
            </a:r>
          </a:p>
          <a:p>
            <a:pPr eaLnBrk="1" hangingPunct="1"/>
            <a:r>
              <a:rPr lang="ru-RU" sz="2000" smtClean="0"/>
              <a:t>Должностные инструкции работников СШБП;</a:t>
            </a:r>
          </a:p>
          <a:p>
            <a:pPr eaLnBrk="1" hangingPunct="1"/>
            <a:r>
              <a:rPr lang="ru-RU" sz="2000" smtClean="0"/>
              <a:t>Трудовой договор с сотрудником СШБП;</a:t>
            </a:r>
          </a:p>
          <a:p>
            <a:pPr eaLnBrk="1" hangingPunct="1"/>
            <a:r>
              <a:rPr lang="ru-RU" sz="2000" smtClean="0"/>
              <a:t>Форма договора с родителями, законными представителями;</a:t>
            </a:r>
          </a:p>
          <a:p>
            <a:pPr eaLnBrk="1" hangingPunct="1"/>
            <a:r>
              <a:rPr lang="ru-RU" sz="2000" smtClean="0"/>
              <a:t>Календарный график и расписание занятий</a:t>
            </a:r>
            <a:r>
              <a:rPr lang="ru-RU" sz="2000" smtClean="0">
                <a:latin typeface="Arial" charset="0"/>
              </a:rPr>
              <a:t> СШБП</a:t>
            </a:r>
            <a:r>
              <a:rPr lang="ru-RU" sz="2000" smtClean="0"/>
              <a:t>;</a:t>
            </a:r>
          </a:p>
          <a:p>
            <a:pPr eaLnBrk="1" hangingPunct="1"/>
            <a:r>
              <a:rPr lang="ru-RU" sz="2000" smtClean="0"/>
              <a:t>График работы сотрудников СШБП;</a:t>
            </a:r>
            <a:endParaRPr lang="ru-RU" sz="2000" smtClean="0">
              <a:latin typeface="Arial" charset="0"/>
            </a:endParaRPr>
          </a:p>
          <a:p>
            <a:pPr eaLnBrk="1" hangingPunct="1"/>
            <a:r>
              <a:rPr lang="ru-RU" sz="2000" smtClean="0">
                <a:latin typeface="Arial" charset="0"/>
              </a:rPr>
              <a:t>Образовательная программа по  предшкольной подготовке для дошкольников;</a:t>
            </a:r>
          </a:p>
          <a:p>
            <a:pPr eaLnBrk="1" hangingPunct="1"/>
            <a:r>
              <a:rPr lang="ru-RU" sz="2000" smtClean="0"/>
              <a:t>Рабочие программы по </a:t>
            </a:r>
            <a:r>
              <a:rPr lang="ru-RU" sz="2000" smtClean="0">
                <a:latin typeface="Arial" charset="0"/>
              </a:rPr>
              <a:t> курсам</a:t>
            </a:r>
            <a:r>
              <a:rPr lang="ru-RU" sz="2000" smtClean="0"/>
              <a:t> предшкольной подготовки;</a:t>
            </a:r>
          </a:p>
          <a:p>
            <a:pPr eaLnBrk="1" hangingPunct="1"/>
            <a:r>
              <a:rPr lang="ru-RU" sz="2000" smtClean="0"/>
              <a:t>Смета на оказание </a:t>
            </a:r>
            <a:r>
              <a:rPr lang="ru-RU" sz="2000" smtClean="0">
                <a:latin typeface="Arial" charset="0"/>
              </a:rPr>
              <a:t>платных образовательных </a:t>
            </a:r>
            <a:r>
              <a:rPr lang="ru-RU" sz="2000" smtClean="0"/>
              <a:t>услуг;</a:t>
            </a:r>
          </a:p>
          <a:p>
            <a:pPr eaLnBrk="1" hangingPunct="1"/>
            <a:r>
              <a:rPr lang="ru-RU" sz="2000" smtClean="0"/>
              <a:t>Книга «Замечаний и предложений по предоставлению платных дополнительных образовательных услуг»;</a:t>
            </a:r>
          </a:p>
          <a:p>
            <a:pPr eaLnBrk="1" hangingPunct="1"/>
            <a:r>
              <a:rPr lang="ru-RU" sz="2000" smtClean="0"/>
              <a:t>Приказы по ОУ об организации платных дополнительных образовательных услуг</a:t>
            </a:r>
            <a:r>
              <a:rPr lang="ru-RU" sz="2000" smtClean="0">
                <a:latin typeface="Arial" charset="0"/>
              </a:rPr>
              <a:t> и др.</a:t>
            </a:r>
          </a:p>
          <a:p>
            <a:pPr eaLnBrk="1" hangingPunct="1"/>
            <a:endParaRPr lang="ru-RU" sz="2000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арелка">
  <a:themeElements>
    <a:clrScheme name="Тарелка 4">
      <a:dk1>
        <a:srgbClr val="666A5C"/>
      </a:dk1>
      <a:lt1>
        <a:srgbClr val="FFFFFF"/>
      </a:lt1>
      <a:dk2>
        <a:srgbClr val="757868"/>
      </a:dk2>
      <a:lt2>
        <a:srgbClr val="C4C3AA"/>
      </a:lt2>
      <a:accent1>
        <a:srgbClr val="9AC2C0"/>
      </a:accent1>
      <a:accent2>
        <a:srgbClr val="4D4F45"/>
      </a:accent2>
      <a:accent3>
        <a:srgbClr val="BDBEB9"/>
      </a:accent3>
      <a:accent4>
        <a:srgbClr val="DADADA"/>
      </a:accent4>
      <a:accent5>
        <a:srgbClr val="CADDDC"/>
      </a:accent5>
      <a:accent6>
        <a:srgbClr val="45473E"/>
      </a:accent6>
      <a:hlink>
        <a:srgbClr val="009999"/>
      </a:hlink>
      <a:folHlink>
        <a:srgbClr val="BFCB4F"/>
      </a:folHlink>
    </a:clrScheme>
    <a:fontScheme name="Тарелка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арелка 1">
        <a:dk1>
          <a:srgbClr val="660000"/>
        </a:dk1>
        <a:lt1>
          <a:srgbClr val="FFFFFF"/>
        </a:lt1>
        <a:dk2>
          <a:srgbClr val="A80000"/>
        </a:dk2>
        <a:lt2>
          <a:srgbClr val="FFFF99"/>
        </a:lt2>
        <a:accent1>
          <a:srgbClr val="FF6600"/>
        </a:accent1>
        <a:accent2>
          <a:srgbClr val="6A0000"/>
        </a:accent2>
        <a:accent3>
          <a:srgbClr val="D1AAAA"/>
        </a:accent3>
        <a:accent4>
          <a:srgbClr val="DADADA"/>
        </a:accent4>
        <a:accent5>
          <a:srgbClr val="FFB8AA"/>
        </a:accent5>
        <a:accent6>
          <a:srgbClr val="5F00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2">
        <a:dk1>
          <a:srgbClr val="6A4700"/>
        </a:dk1>
        <a:lt1>
          <a:srgbClr val="FFFFFF"/>
        </a:lt1>
        <a:dk2>
          <a:srgbClr val="522900"/>
        </a:dk2>
        <a:lt2>
          <a:srgbClr val="FFFF99"/>
        </a:lt2>
        <a:accent1>
          <a:srgbClr val="CC9900"/>
        </a:accent1>
        <a:accent2>
          <a:srgbClr val="9C7300"/>
        </a:accent2>
        <a:accent3>
          <a:srgbClr val="B3ACAA"/>
        </a:accent3>
        <a:accent4>
          <a:srgbClr val="DADADA"/>
        </a:accent4>
        <a:accent5>
          <a:srgbClr val="E2CAAA"/>
        </a:accent5>
        <a:accent6>
          <a:srgbClr val="8D6800"/>
        </a:accent6>
        <a:hlink>
          <a:srgbClr val="FF99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3">
        <a:dk1>
          <a:srgbClr val="495630"/>
        </a:dk1>
        <a:lt1>
          <a:srgbClr val="FFFFCC"/>
        </a:lt1>
        <a:dk2>
          <a:srgbClr val="2D361C"/>
        </a:dk2>
        <a:lt2>
          <a:srgbClr val="BAD38D"/>
        </a:lt2>
        <a:accent1>
          <a:srgbClr val="68803E"/>
        </a:accent1>
        <a:accent2>
          <a:srgbClr val="556636"/>
        </a:accent2>
        <a:accent3>
          <a:srgbClr val="ADAEAB"/>
        </a:accent3>
        <a:accent4>
          <a:srgbClr val="DADAAE"/>
        </a:accent4>
        <a:accent5>
          <a:srgbClr val="B9C0AF"/>
        </a:accent5>
        <a:accent6>
          <a:srgbClr val="4C5C30"/>
        </a:accent6>
        <a:hlink>
          <a:srgbClr val="339933"/>
        </a:hlink>
        <a:folHlink>
          <a:srgbClr val="D9D4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4">
        <a:dk1>
          <a:srgbClr val="666A5C"/>
        </a:dk1>
        <a:lt1>
          <a:srgbClr val="FFFFFF"/>
        </a:lt1>
        <a:dk2>
          <a:srgbClr val="757868"/>
        </a:dk2>
        <a:lt2>
          <a:srgbClr val="C4C3AA"/>
        </a:lt2>
        <a:accent1>
          <a:srgbClr val="9AC2C0"/>
        </a:accent1>
        <a:accent2>
          <a:srgbClr val="4D4F45"/>
        </a:accent2>
        <a:accent3>
          <a:srgbClr val="BDBEB9"/>
        </a:accent3>
        <a:accent4>
          <a:srgbClr val="DADADA"/>
        </a:accent4>
        <a:accent5>
          <a:srgbClr val="CADDDC"/>
        </a:accent5>
        <a:accent6>
          <a:srgbClr val="45473E"/>
        </a:accent6>
        <a:hlink>
          <a:srgbClr val="009999"/>
        </a:hlink>
        <a:folHlink>
          <a:srgbClr val="BFCB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5">
        <a:dk1>
          <a:srgbClr val="006664"/>
        </a:dk1>
        <a:lt1>
          <a:srgbClr val="FFFFFF"/>
        </a:lt1>
        <a:dk2>
          <a:srgbClr val="00908D"/>
        </a:dk2>
        <a:lt2>
          <a:srgbClr val="ADE5CD"/>
        </a:lt2>
        <a:accent1>
          <a:srgbClr val="00CCFF"/>
        </a:accent1>
        <a:accent2>
          <a:srgbClr val="006666"/>
        </a:accent2>
        <a:accent3>
          <a:srgbClr val="AAC6C5"/>
        </a:accent3>
        <a:accent4>
          <a:srgbClr val="DADADA"/>
        </a:accent4>
        <a:accent5>
          <a:srgbClr val="AAE2FF"/>
        </a:accent5>
        <a:accent6>
          <a:srgbClr val="005C5C"/>
        </a:accent6>
        <a:hlink>
          <a:srgbClr val="6DD8DB"/>
        </a:hlink>
        <a:folHlink>
          <a:srgbClr val="C5E2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6">
        <a:dk1>
          <a:srgbClr val="000000"/>
        </a:dk1>
        <a:lt1>
          <a:srgbClr val="DDDCC5"/>
        </a:lt1>
        <a:dk2>
          <a:srgbClr val="000000"/>
        </a:dk2>
        <a:lt2>
          <a:srgbClr val="B9B695"/>
        </a:lt2>
        <a:accent1>
          <a:srgbClr val="EAEBE9"/>
        </a:accent1>
        <a:accent2>
          <a:srgbClr val="BFBFAB"/>
        </a:accent2>
        <a:accent3>
          <a:srgbClr val="EBEBDF"/>
        </a:accent3>
        <a:accent4>
          <a:srgbClr val="000000"/>
        </a:accent4>
        <a:accent5>
          <a:srgbClr val="F3F3F2"/>
        </a:accent5>
        <a:accent6>
          <a:srgbClr val="ADAD9B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арелка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ADB8CA"/>
        </a:accent5>
        <a:accent6>
          <a:srgbClr val="555555"/>
        </a:accent6>
        <a:hlink>
          <a:srgbClr val="BBE5FF"/>
        </a:hlink>
        <a:folHlink>
          <a:srgbClr val="B6B3E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8">
        <a:dk1>
          <a:srgbClr val="000090"/>
        </a:dk1>
        <a:lt1>
          <a:srgbClr val="EAEAEA"/>
        </a:lt1>
        <a:dk2>
          <a:srgbClr val="3A3AB2"/>
        </a:dk2>
        <a:lt2>
          <a:srgbClr val="CAD4DC"/>
        </a:lt2>
        <a:accent1>
          <a:srgbClr val="3974AF"/>
        </a:accent1>
        <a:accent2>
          <a:srgbClr val="232369"/>
        </a:accent2>
        <a:accent3>
          <a:srgbClr val="AEAED5"/>
        </a:accent3>
        <a:accent4>
          <a:srgbClr val="C8C8C8"/>
        </a:accent4>
        <a:accent5>
          <a:srgbClr val="AEBCD4"/>
        </a:accent5>
        <a:accent6>
          <a:srgbClr val="1F1F5E"/>
        </a:accent6>
        <a:hlink>
          <a:srgbClr val="00CCFF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9">
        <a:dk1>
          <a:srgbClr val="9C9C9C"/>
        </a:dk1>
        <a:lt1>
          <a:srgbClr val="FFFFFF"/>
        </a:lt1>
        <a:dk2>
          <a:srgbClr val="8696CA"/>
        </a:dk2>
        <a:lt2>
          <a:srgbClr val="FFFFFF"/>
        </a:lt2>
        <a:accent1>
          <a:srgbClr val="97D1D5"/>
        </a:accent1>
        <a:accent2>
          <a:srgbClr val="666699"/>
        </a:accent2>
        <a:accent3>
          <a:srgbClr val="C3C9E1"/>
        </a:accent3>
        <a:accent4>
          <a:srgbClr val="DADADA"/>
        </a:accent4>
        <a:accent5>
          <a:srgbClr val="C9E5E7"/>
        </a:accent5>
        <a:accent6>
          <a:srgbClr val="5C5C8A"/>
        </a:accent6>
        <a:hlink>
          <a:srgbClr val="0000FF"/>
        </a:hlink>
        <a:folHlink>
          <a:srgbClr val="00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1722</TotalTime>
  <Words>1539</Words>
  <Application>Microsoft Office PowerPoint</Application>
  <PresentationFormat>Экран (4:3)</PresentationFormat>
  <Paragraphs>182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Городская</vt:lpstr>
      <vt:lpstr>Тарелка</vt:lpstr>
      <vt:lpstr>Организация функционирования субботней «Школы будущих первоклассников»  в 2013-2014 учебном году.</vt:lpstr>
      <vt:lpstr>Повестка:</vt:lpstr>
      <vt:lpstr>Что такое предшкольное образование?</vt:lpstr>
      <vt:lpstr>Слайд 4</vt:lpstr>
      <vt:lpstr>Основные цели функционирования СШБП:</vt:lpstr>
      <vt:lpstr>Данные цели определяются задачами:</vt:lpstr>
      <vt:lpstr>Планируемый результат </vt:lpstr>
      <vt:lpstr> Нормативно-правовая основа функционирования СШБП:</vt:lpstr>
      <vt:lpstr>Локальные акты ОУ</vt:lpstr>
      <vt:lpstr>Составляющие организации функционирования СШБП:</vt:lpstr>
      <vt:lpstr>Организация (режим) работы СШБП:</vt:lpstr>
      <vt:lpstr>Время занятий: </vt:lpstr>
      <vt:lpstr>Расписание занятий</vt:lpstr>
      <vt:lpstr>Учебный план занятий:</vt:lpstr>
      <vt:lpstr>Развитие речи и подготовка к обучению грамоте.</vt:lpstr>
      <vt:lpstr>Введение в математику</vt:lpstr>
      <vt:lpstr>Ознакомление с окружающим миром</vt:lpstr>
      <vt:lpstr>Введение в художественную литературу</vt:lpstr>
      <vt:lpstr>Учебные пособия:</vt:lpstr>
      <vt:lpstr>Необходимо:</vt:lpstr>
      <vt:lpstr>Обязанности педагогов СШБП:</vt:lpstr>
      <vt:lpstr>Обязанности родителей: </vt:lpstr>
      <vt:lpstr>Оплата занятий в СШБП</vt:lpstr>
      <vt:lpstr>При оплате услуги в  ПЛАТЕЖЕ необходимо указать (обязательно!!!):</vt:lpstr>
      <vt:lpstr>Права Школы:</vt:lpstr>
      <vt:lpstr>НАЧАЛО ЗАНЯТИЙ: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функционирования субботней «Школы будущих первоклассников»  в 2009-2010 учебном году.</dc:title>
  <dc:creator>school35</dc:creator>
  <cp:lastModifiedBy>library_1</cp:lastModifiedBy>
  <cp:revision>53</cp:revision>
  <dcterms:created xsi:type="dcterms:W3CDTF">2009-09-25T14:50:26Z</dcterms:created>
  <dcterms:modified xsi:type="dcterms:W3CDTF">2017-09-22T10:19:34Z</dcterms:modified>
</cp:coreProperties>
</file>