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2" r:id="rId7"/>
    <p:sldId id="259" r:id="rId8"/>
    <p:sldId id="260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rofeeva@aonb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orofeeva@aonb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eeblioteka.blogspot.com/p/blog-page_42.html" TargetMode="External"/><Relationship Id="rId3" Type="http://schemas.openxmlformats.org/officeDocument/2006/relationships/hyperlink" Target="https://blog.rgub.ru/ekniga/" TargetMode="External"/><Relationship Id="rId7" Type="http://schemas.openxmlformats.org/officeDocument/2006/relationships/hyperlink" Target="https://otkrkniga.blogspot.com/" TargetMode="External"/><Relationship Id="rId2" Type="http://schemas.openxmlformats.org/officeDocument/2006/relationships/hyperlink" Target="https://pinyaskinatagmailcom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maniya.blogspot.com/" TargetMode="External"/><Relationship Id="rId5" Type="http://schemas.openxmlformats.org/officeDocument/2006/relationships/hyperlink" Target="https://kotbibliofil.blogspot.com/" TargetMode="External"/><Relationship Id="rId10" Type="http://schemas.openxmlformats.org/officeDocument/2006/relationships/hyperlink" Target="https://shelena099gmailcom.blogspot.com/" TargetMode="External"/><Relationship Id="rId4" Type="http://schemas.openxmlformats.org/officeDocument/2006/relationships/hyperlink" Target="https://biblio-koshka.livejournal.com/" TargetMode="External"/><Relationship Id="rId9" Type="http://schemas.openxmlformats.org/officeDocument/2006/relationships/hyperlink" Target="https://blog.shikate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676" y="3211695"/>
            <a:ext cx="9732582" cy="227470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Библиотечный блог: </a:t>
            </a:r>
            <a:r>
              <a:rPr lang="ru-RU" sz="4800" b="1" dirty="0" smtClean="0">
                <a:solidFill>
                  <a:schemeClr val="bg1"/>
                </a:solidFill>
              </a:rPr>
              <a:t>форматы</a:t>
            </a:r>
            <a:r>
              <a:rPr lang="ru-RU" sz="4800" b="1" dirty="0">
                <a:solidFill>
                  <a:schemeClr val="bg1"/>
                </a:solidFill>
              </a:rPr>
              <a:t>, темы и цели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578" y="691358"/>
            <a:ext cx="10993546" cy="590321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Практический семинар</a:t>
            </a:r>
          </a:p>
          <a:p>
            <a:r>
              <a:rPr lang="ru-RU" sz="2000" dirty="0" smtClean="0"/>
              <a:t>Д</a:t>
            </a:r>
            <a:r>
              <a:rPr lang="ru-RU" sz="2000" cap="none" dirty="0" smtClean="0"/>
              <a:t>окладчик</a:t>
            </a:r>
            <a:r>
              <a:rPr lang="ru-RU" sz="2000" dirty="0" smtClean="0"/>
              <a:t>: М.В. </a:t>
            </a:r>
            <a:r>
              <a:rPr lang="ru-RU" sz="2000" cap="none" dirty="0" smtClean="0"/>
              <a:t>Дорофеева</a:t>
            </a:r>
          </a:p>
          <a:p>
            <a:r>
              <a:rPr lang="en-US" sz="2000" cap="none" dirty="0" smtClean="0">
                <a:hlinkClick r:id="rId2"/>
              </a:rPr>
              <a:t>dorofeeva@aonb.ru</a:t>
            </a:r>
            <a:endParaRPr lang="en-US" sz="2000" cap="none" dirty="0" smtClean="0"/>
          </a:p>
          <a:p>
            <a:r>
              <a:rPr lang="ru-RU" sz="2000" cap="none" dirty="0" smtClean="0"/>
              <a:t>Сектор «Центр поддержки образования»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8964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575913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ЗАДАНИЕ: СОЗДАТЬ КОНТЕНТ-ПЛАН ДЛЯ РАБОТЫ В ПЕРВЫЙ ГОД СОВМЕСТНОГО БЛОГА БИБЛИОТЕКАРЕЙ ВАШЕЙ ГРУППЫ</a:t>
            </a:r>
          </a:p>
          <a:p>
            <a:endParaRPr lang="ru-RU" sz="2800" dirty="0" smtClean="0"/>
          </a:p>
          <a:p>
            <a:r>
              <a:rPr lang="ru-RU" sz="2800" dirty="0" smtClean="0"/>
              <a:t>ТРИ ТИПА ИГРОКОВ: ОПТИМИСТ, ПЕССИМИСТ И РЕАЛИСТ</a:t>
            </a:r>
          </a:p>
          <a:p>
            <a:endParaRPr lang="ru-RU" sz="2800" dirty="0" smtClean="0"/>
          </a:p>
          <a:p>
            <a:r>
              <a:rPr lang="ru-RU" sz="2800" dirty="0" smtClean="0"/>
              <a:t>ЧАСТОТНОСТЬ, ТЕМАТИКА ПОСТОВ, ДЕЯТЕЛЬНОСТЬ ПО ПРОДВИЖЕНИЮ БЛОГА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578" y="3113903"/>
            <a:ext cx="11215390" cy="26443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БЛАГОДАРЮ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ЗА ВНИМАНИЕ!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578" y="691358"/>
            <a:ext cx="10993546" cy="590321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Практический семинар</a:t>
            </a:r>
          </a:p>
          <a:p>
            <a:r>
              <a:rPr lang="ru-RU" sz="2000" dirty="0" smtClean="0"/>
              <a:t>Д</a:t>
            </a:r>
            <a:r>
              <a:rPr lang="ru-RU" sz="2000" cap="none" dirty="0" smtClean="0"/>
              <a:t>окладчик</a:t>
            </a:r>
            <a:r>
              <a:rPr lang="ru-RU" sz="2000" dirty="0" smtClean="0"/>
              <a:t>: М.В. </a:t>
            </a:r>
            <a:r>
              <a:rPr lang="ru-RU" sz="2000" cap="none" dirty="0" smtClean="0"/>
              <a:t>Дорофеева</a:t>
            </a:r>
          </a:p>
          <a:p>
            <a:r>
              <a:rPr lang="en-US" sz="2000" cap="none" dirty="0" smtClean="0">
                <a:hlinkClick r:id="rId2"/>
              </a:rPr>
              <a:t>dorofeeva@aonb.ru</a:t>
            </a:r>
            <a:endParaRPr lang="en-US" sz="2000" cap="none" dirty="0" smtClean="0"/>
          </a:p>
          <a:p>
            <a:r>
              <a:rPr lang="ru-RU" sz="2000" cap="none" dirty="0" smtClean="0"/>
              <a:t>Сектор «Центр поддержки образования»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9960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БЛОГ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460582"/>
            <a:ext cx="11029615" cy="36783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Сокращение от слова «</a:t>
            </a:r>
            <a:r>
              <a:rPr lang="en-US" sz="2400" dirty="0" smtClean="0"/>
              <a:t>weblog</a:t>
            </a:r>
            <a:r>
              <a:rPr lang="ru-RU" sz="2400" dirty="0" smtClean="0"/>
              <a:t>»</a:t>
            </a:r>
            <a:r>
              <a:rPr lang="en-US" sz="2400" dirty="0" smtClean="0"/>
              <a:t> (</a:t>
            </a:r>
            <a:r>
              <a:rPr lang="ru-RU" sz="2400" dirty="0" smtClean="0"/>
              <a:t>«сетевые записки»</a:t>
            </a:r>
            <a:r>
              <a:rPr lang="en-US" sz="2400" dirty="0" smtClean="0"/>
              <a:t>).</a:t>
            </a:r>
          </a:p>
          <a:p>
            <a:r>
              <a:rPr lang="ru-RU" sz="2400" dirty="0" smtClean="0"/>
              <a:t>Сетевой </a:t>
            </a:r>
            <a:r>
              <a:rPr lang="ru-RU" sz="2400" dirty="0"/>
              <a:t>дневник, записи в котором могут </a:t>
            </a:r>
            <a:r>
              <a:rPr lang="ru-RU" sz="2400" dirty="0" smtClean="0"/>
              <a:t>содержаться </a:t>
            </a:r>
            <a:r>
              <a:rPr lang="ru-RU" sz="2400" b="1" dirty="0"/>
              <a:t>текст</a:t>
            </a:r>
            <a:r>
              <a:rPr lang="ru-RU" sz="2400" dirty="0"/>
              <a:t>, </a:t>
            </a:r>
            <a:r>
              <a:rPr lang="ru-RU" sz="2400" b="1" dirty="0"/>
              <a:t>иллюстрации</a:t>
            </a:r>
            <a:r>
              <a:rPr lang="ru-RU" sz="2400" dirty="0"/>
              <a:t> или </a:t>
            </a:r>
            <a:r>
              <a:rPr lang="ru-RU" sz="2400" b="1" dirty="0" smtClean="0"/>
              <a:t>мультимедиа</a:t>
            </a:r>
            <a:r>
              <a:rPr lang="ru-RU" sz="2400" dirty="0" smtClean="0"/>
              <a:t>. </a:t>
            </a:r>
            <a:r>
              <a:rPr lang="ru-RU" sz="2400" dirty="0"/>
              <a:t>Человек, ведущий блог, называется </a:t>
            </a:r>
            <a:r>
              <a:rPr lang="ru-RU" sz="2400" b="1" dirty="0" err="1"/>
              <a:t>блогером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 smtClean="0"/>
              <a:t>Блоги </a:t>
            </a:r>
            <a:r>
              <a:rPr lang="ru-RU" sz="2400" dirty="0"/>
              <a:t>пишутся с </a:t>
            </a:r>
            <a:r>
              <a:rPr lang="ru-RU" sz="2400" dirty="0" smtClean="0"/>
              <a:t>расчетом на то, </a:t>
            </a:r>
            <a:r>
              <a:rPr lang="ru-RU" sz="2400" dirty="0"/>
              <a:t>что их прочитает </a:t>
            </a:r>
            <a:r>
              <a:rPr lang="ru-RU" sz="2400" b="1" dirty="0"/>
              <a:t>определенная аудитория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/>
              <a:t>В блоге могут публиковаться </a:t>
            </a:r>
            <a:r>
              <a:rPr lang="ru-RU" sz="2400" b="1" dirty="0"/>
              <a:t>как</a:t>
            </a:r>
            <a:r>
              <a:rPr lang="ru-RU" sz="2400" dirty="0"/>
              <a:t> отклики на текущие события в жизни автора или актуальные новости, </a:t>
            </a:r>
            <a:r>
              <a:rPr lang="ru-RU" sz="2400" b="1" dirty="0"/>
              <a:t>так и</a:t>
            </a:r>
            <a:r>
              <a:rPr lang="ru-RU" sz="2400" dirty="0"/>
              <a:t> тексты определенной тематики. </a:t>
            </a:r>
            <a:endParaRPr lang="ru-RU" sz="2400" dirty="0" smtClean="0"/>
          </a:p>
          <a:p>
            <a:r>
              <a:rPr lang="ru-RU" sz="2400" dirty="0" smtClean="0"/>
              <a:t>Рассматривается как прототип социальных сетей, последние являются также основным </a:t>
            </a:r>
            <a:r>
              <a:rPr lang="ru-RU" sz="2400" b="1" dirty="0" smtClean="0"/>
              <a:t>конкурентом</a:t>
            </a:r>
            <a:r>
              <a:rPr lang="ru-RU" sz="2400" dirty="0" smtClean="0"/>
              <a:t> блогов в информационной среде.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888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БЛОГ?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55" y="2301802"/>
            <a:ext cx="2403107" cy="3968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6" y="2303718"/>
            <a:ext cx="2537219" cy="3966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59" y="2174790"/>
            <a:ext cx="3271748" cy="439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07" y="2301802"/>
            <a:ext cx="3006132" cy="3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МОЖЕТ БЫТЬ БЛОГ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Авторский или коллективный</a:t>
            </a:r>
          </a:p>
          <a:p>
            <a:r>
              <a:rPr lang="ru-RU" sz="2400" dirty="0" smtClean="0"/>
              <a:t>Личный или корпоративный</a:t>
            </a:r>
          </a:p>
          <a:p>
            <a:r>
              <a:rPr lang="ru-RU" sz="2400" dirty="0" smtClean="0"/>
              <a:t>Текст или видео (а также иные форматы)</a:t>
            </a:r>
          </a:p>
          <a:p>
            <a:r>
              <a:rPr lang="ru-RU" sz="2400" dirty="0" smtClean="0"/>
              <a:t>Сайт, раздел сайта или индивидуальная страничка на платформе, предназначенной для </a:t>
            </a:r>
            <a:r>
              <a:rPr lang="ru-RU" sz="2400" dirty="0" err="1" smtClean="0"/>
              <a:t>блогинга</a:t>
            </a:r>
            <a:endParaRPr lang="ru-RU" sz="2400" dirty="0" smtClean="0"/>
          </a:p>
          <a:p>
            <a:r>
              <a:rPr lang="ru-RU" sz="2400" dirty="0" smtClean="0"/>
              <a:t>Блог-</a:t>
            </a:r>
            <a:r>
              <a:rPr lang="ru-RU" sz="2400" dirty="0" err="1" smtClean="0"/>
              <a:t>агрегатор</a:t>
            </a:r>
            <a:endParaRPr lang="ru-RU" sz="2400" dirty="0" smtClean="0"/>
          </a:p>
          <a:p>
            <a:r>
              <a:rPr lang="ru-RU" sz="2400" dirty="0" smtClean="0"/>
              <a:t>Тематическая специфика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978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МОЖЕТ БЫТЬ БЛОГ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219" y="2666528"/>
            <a:ext cx="11029615" cy="3678303"/>
          </a:xfrm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https://pinyaskinatagmailcom.blogspot.com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https://blog.rgub.ru/ekniga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https://biblio-koshka.livejournal.com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https://kotbibliofil.blogspot.com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https://bibliomaniya.blogspot.com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https://otkrkniga.blogspot.com</a:t>
            </a:r>
            <a:r>
              <a:rPr lang="fi-F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fi-F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beeblioteka.blogspot.com/p/blog-page_42.html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https://blog.shikate.ru</a:t>
            </a:r>
            <a:r>
              <a:rPr lang="fi-F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https://shelena099gmailcom.blogspot.com</a:t>
            </a:r>
            <a:r>
              <a:rPr lang="fi-F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https://dzen.ru/id/62300d93cbc6d001f9133db1</a:t>
            </a:r>
            <a:endParaRPr lang="ru-RU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http://www.odaknige.ru/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74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МОЖЕТ БЫТЬ БЛОГ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Кто целевая аудитория</a:t>
            </a:r>
            <a:r>
              <a:rPr lang="en-US" sz="3600" dirty="0" smtClean="0"/>
              <a:t>?</a:t>
            </a:r>
          </a:p>
          <a:p>
            <a:r>
              <a:rPr lang="ru-RU" sz="3600" dirty="0" smtClean="0"/>
              <a:t>Какие типы постов</a:t>
            </a:r>
            <a:r>
              <a:rPr lang="en-US" sz="3600" dirty="0" smtClean="0"/>
              <a:t>?</a:t>
            </a:r>
          </a:p>
          <a:p>
            <a:r>
              <a:rPr lang="ru-RU" sz="3600" dirty="0" smtClean="0"/>
              <a:t>Какова их частотность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r>
              <a:rPr lang="ru-RU" sz="3600" dirty="0" smtClean="0"/>
              <a:t>Какие-нибудь особенности</a:t>
            </a:r>
            <a:r>
              <a:rPr lang="en-US" sz="3600" dirty="0" smtClean="0"/>
              <a:t>?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50866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БЫВАЛЫХ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пишите короткие посты, но используйте короткие абзацы, когда пишете длинный текст.</a:t>
            </a:r>
          </a:p>
          <a:p>
            <a:r>
              <a:rPr lang="ru-RU" dirty="0" smtClean="0"/>
              <a:t>Активно используйте ключевые фразы и слова.</a:t>
            </a:r>
          </a:p>
          <a:p>
            <a:r>
              <a:rPr lang="ru-RU" dirty="0" smtClean="0"/>
              <a:t>Добавляйте картинки / фотографии.</a:t>
            </a:r>
          </a:p>
          <a:p>
            <a:r>
              <a:rPr lang="ru-RU" dirty="0" smtClean="0"/>
              <a:t>Оставляйте ссылки на другие странички вашей библиотеки.</a:t>
            </a:r>
          </a:p>
          <a:p>
            <a:r>
              <a:rPr lang="ru-RU" dirty="0" smtClean="0"/>
              <a:t>Вовлекайте читателей в деятельность блога</a:t>
            </a:r>
          </a:p>
          <a:p>
            <a:r>
              <a:rPr lang="ru-RU" dirty="0" smtClean="0"/>
              <a:t>Особое внимание уделяйте заголовкам</a:t>
            </a:r>
          </a:p>
          <a:p>
            <a:r>
              <a:rPr lang="ru-RU" dirty="0" smtClean="0"/>
              <a:t>Тщательно проверяйте текст на предмет орфографических, пунктуационных и стилистических ошибок.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63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БЫВАЛЫХ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Используйте блог как инструмент </a:t>
            </a:r>
            <a:r>
              <a:rPr lang="ru-RU" sz="2400" dirty="0" err="1" smtClean="0"/>
              <a:t>нетворкинга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Регулярно добавляйте в блог новые посты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Продвигайте посты на вашем блоге через другие информационные каналы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Отслеживайте метрику вашего блога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133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БЫВАЛЫХ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86442"/>
            <a:ext cx="11029615" cy="3678303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Сложнее всего – начать (а также убедить начальство, что это нужное и полезное дело)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  <a:p>
            <a:r>
              <a:rPr lang="ru-RU" sz="1600" dirty="0" smtClean="0"/>
              <a:t>Делать что-то с нуля – всегда тяжело</a:t>
            </a:r>
            <a:r>
              <a:rPr lang="en-US" sz="1600" dirty="0" smtClean="0"/>
              <a:t>;</a:t>
            </a:r>
            <a:r>
              <a:rPr lang="ru-RU" sz="1600" dirty="0" smtClean="0"/>
              <a:t> не бойтесь делиться с начальством своими наблюдениями и соображениями о делах блога.</a:t>
            </a:r>
            <a:endParaRPr lang="en-US" sz="1600" dirty="0"/>
          </a:p>
          <a:p>
            <a:r>
              <a:rPr lang="ru-RU" sz="1600" dirty="0" smtClean="0"/>
              <a:t>Важна поддержка других сотрудников библиотеки. Как можно скорее разработайте положение о блоге и создайте файл с базовой информацией о нем, чтобы они могли продвигать блог среди читателей.</a:t>
            </a:r>
            <a:endParaRPr lang="en-US" sz="1600" dirty="0"/>
          </a:p>
          <a:p>
            <a:r>
              <a:rPr lang="ru-RU" sz="1600" dirty="0" smtClean="0"/>
              <a:t>Первый год всегда экспериментальный. Установите темп, который не доведет вас самого до нервного срыва. Пишите разные посты и отслеживайте отклик на них от читателей. Делайте посты в разные дни недели, чтобы посмотреть, в какой из них отклик сильнее.</a:t>
            </a:r>
            <a:endParaRPr lang="en-US" sz="1600" dirty="0"/>
          </a:p>
          <a:p>
            <a:r>
              <a:rPr lang="ru-RU" sz="1600" dirty="0" smtClean="0"/>
              <a:t>Продвижение блога так же важно, как и сам блог. Разработайте план по продвижению, как только ваш блог оформится окончательно. Но продвигать блог как блог лучше не сразу, а когда в нем накопится некоторое количество статей / постов, тогда можно сделать торжественное открытие блога и ударно поработать над его продвижением (делать это надо как минимум раз в год).</a:t>
            </a:r>
          </a:p>
          <a:p>
            <a:r>
              <a:rPr lang="ru-RU" sz="1600" dirty="0" smtClean="0"/>
              <a:t>Блогу не обязательно быть идеальным с первого дня запуска. Выберите день, запустите, а потом потихоньку совершенствуйте. Если добиваться идеальности, то вы рискуете так никогда ничего и не начать.</a:t>
            </a:r>
          </a:p>
          <a:p>
            <a:r>
              <a:rPr lang="ru-RU" sz="1600" dirty="0" smtClean="0"/>
              <a:t>Проводите замеры и анализ. Информация – это ваш друг</a:t>
            </a:r>
            <a:r>
              <a:rPr lang="en-US" sz="1600" dirty="0" smtClean="0"/>
              <a:t>; </a:t>
            </a:r>
            <a:r>
              <a:rPr lang="ru-RU" sz="1600" dirty="0" smtClean="0"/>
              <a:t>изучайте, что срабатывает в рамках блога, а что нет</a:t>
            </a:r>
            <a:r>
              <a:rPr lang="en-US" sz="1600" dirty="0" smtClean="0"/>
              <a:t>;</a:t>
            </a:r>
            <a:r>
              <a:rPr lang="ru-RU" sz="1600" dirty="0" smtClean="0"/>
              <a:t> также собирайте мнения персонала и пользователей относительно того, что они хотят увидеть в блоге.</a:t>
            </a:r>
            <a:endParaRPr lang="en-US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929402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2907</TotalTime>
  <Words>609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Gill Sans MT</vt:lpstr>
      <vt:lpstr>Wingdings 2</vt:lpstr>
      <vt:lpstr>Дивиденд</vt:lpstr>
      <vt:lpstr>Библиотечный блог: форматы, темы и цели</vt:lpstr>
      <vt:lpstr>ЧТО ТАКОЕ БЛОГ?</vt:lpstr>
      <vt:lpstr>ЧТО ТАКОЕ БЛОГ?</vt:lpstr>
      <vt:lpstr>КАКИМ МОЖЕТ БЫТЬ БЛОГ?</vt:lpstr>
      <vt:lpstr>КАКИМ МОЖЕТ БЫТЬ БЛОГ?</vt:lpstr>
      <vt:lpstr>КАКИМ МОЖЕТ БЫТЬ БЛОГ?</vt:lpstr>
      <vt:lpstr>СОВЕТЫ БЫВАЛЫХ</vt:lpstr>
      <vt:lpstr>СОВЕТЫ БЫВАЛЫХ</vt:lpstr>
      <vt:lpstr>СОВЕТЫ БЫВАЛЫХ</vt:lpstr>
      <vt:lpstr>ВРЕМЯ ПРАКТИКИ</vt:lpstr>
      <vt:lpstr>БЛАГОДАРЮ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18</cp:revision>
  <dcterms:created xsi:type="dcterms:W3CDTF">2024-12-15T13:32:53Z</dcterms:created>
  <dcterms:modified xsi:type="dcterms:W3CDTF">2024-12-17T14:00:38Z</dcterms:modified>
</cp:coreProperties>
</file>